
<file path=[Content_Types].xml><?xml version="1.0" encoding="utf-8"?>
<Types xmlns="http://schemas.openxmlformats.org/package/2006/content-types">
  <Default Extension="png" ContentType="image/png"/>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50" r:id="rId4"/>
    <p:sldMasterId id="2147485631" r:id="rId5"/>
  </p:sldMasterIdLst>
  <p:notesMasterIdLst>
    <p:notesMasterId r:id="rId24"/>
  </p:notesMasterIdLst>
  <p:handoutMasterIdLst>
    <p:handoutMasterId r:id="rId25"/>
  </p:handoutMasterIdLst>
  <p:sldIdLst>
    <p:sldId id="631" r:id="rId6"/>
    <p:sldId id="659" r:id="rId7"/>
    <p:sldId id="632" r:id="rId8"/>
    <p:sldId id="633" r:id="rId9"/>
    <p:sldId id="634" r:id="rId10"/>
    <p:sldId id="635" r:id="rId11"/>
    <p:sldId id="636" r:id="rId12"/>
    <p:sldId id="637" r:id="rId13"/>
    <p:sldId id="638" r:id="rId14"/>
    <p:sldId id="658" r:id="rId15"/>
    <p:sldId id="643" r:id="rId16"/>
    <p:sldId id="646" r:id="rId17"/>
    <p:sldId id="647" r:id="rId18"/>
    <p:sldId id="657" r:id="rId19"/>
    <p:sldId id="655" r:id="rId20"/>
    <p:sldId id="656" r:id="rId21"/>
    <p:sldId id="594" r:id="rId22"/>
    <p:sldId id="528" r:id="rId23"/>
  </p:sldIdLst>
  <p:sldSz cx="12436475" cy="6994525"/>
  <p:notesSz cx="6781800" cy="90678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56" userDrawn="1">
          <p15:clr>
            <a:srgbClr val="A4A3A4"/>
          </p15:clr>
        </p15:guide>
        <p15:guide id="2" pos="21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Umran Hasan" initials="UH" lastIdx="1" clrIdx="8">
    <p:extLst>
      <p:ext uri="{19B8F6BF-5375-455C-9EA6-DF929625EA0E}">
        <p15:presenceInfo xmlns:p15="http://schemas.microsoft.com/office/powerpoint/2012/main" userId="S-1-5-21-2127521184-1604012920-1887927527-6520002" providerId="AD"/>
      </p:ext>
    </p:extLst>
  </p:cmAuthor>
  <p:cmAuthor id="1" name="Mary Feil-Jacobs" initials="MFJ" lastIdx="43" clrIdx="1"/>
  <p:cmAuthor id="8" name="Scott Woodgate" initials="SW [2]" lastIdx="15" clrIdx="9">
    <p:extLst>
      <p:ext uri="{19B8F6BF-5375-455C-9EA6-DF929625EA0E}">
        <p15:presenceInfo xmlns:p15="http://schemas.microsoft.com/office/powerpoint/2012/main" userId="0da01782c3e8ddde" providerId="Windows Live"/>
      </p:ext>
    </p:extLst>
  </p:cmAuthor>
  <p:cmAuthor id="2" name="Author" initials="A" lastIdx="12" clrIdx="7"/>
  <p:cmAuthor id="9" name="Barb Edson" initials="BE" lastIdx="1" clrIdx="10">
    <p:extLst>
      <p:ext uri="{19B8F6BF-5375-455C-9EA6-DF929625EA0E}">
        <p15:presenceInfo xmlns:p15="http://schemas.microsoft.com/office/powerpoint/2012/main" userId="Barb Edson" providerId="Non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Alicia Thornber" initials="AT" lastIdx="1" clrIdx="4">
    <p:extLst>
      <p:ext uri="{19B8F6BF-5375-455C-9EA6-DF929625EA0E}">
        <p15:presenceInfo xmlns:p15="http://schemas.microsoft.com/office/powerpoint/2012/main" userId="S-1-5-21-2127521184-1604012920-1887927527-517557" providerId="AD"/>
      </p:ext>
    </p:extLst>
  </p:cmAuthor>
  <p:cmAuthor id="5" name="Zach LaMance" initials="ZL" lastIdx="26" clrIdx="5">
    <p:extLst>
      <p:ext uri="{19B8F6BF-5375-455C-9EA6-DF929625EA0E}">
        <p15:presenceInfo xmlns:p15="http://schemas.microsoft.com/office/powerpoint/2012/main" userId="S-1-5-21-383413107-1061881802-891584314-12455" providerId="AD"/>
      </p:ext>
    </p:extLst>
  </p:cmAuthor>
  <p:cmAuthor id="6" name="Kate Kuzel" initials="KK" lastIdx="14" clrIdx="6">
    <p:extLst>
      <p:ext uri="{19B8F6BF-5375-455C-9EA6-DF929625EA0E}">
        <p15:presenceInfo xmlns:p15="http://schemas.microsoft.com/office/powerpoint/2012/main" userId="S-1-5-21-383413107-1061881802-891584314-100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6C2"/>
    <a:srgbClr val="001F50"/>
    <a:srgbClr val="0078D7"/>
    <a:srgbClr val="E6E6E6"/>
    <a:srgbClr val="CDCDCD"/>
    <a:srgbClr val="000000"/>
    <a:srgbClr val="441D61"/>
    <a:srgbClr val="CC3300"/>
    <a:srgbClr val="FF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8" autoAdjust="0"/>
    <p:restoredTop sz="64732" autoAdjust="0"/>
  </p:normalViewPr>
  <p:slideViewPr>
    <p:cSldViewPr snapToGrid="0">
      <p:cViewPr varScale="1">
        <p:scale>
          <a:sx n="58" d="100"/>
          <a:sy n="58" d="100"/>
        </p:scale>
        <p:origin x="1008" y="2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8" d="100"/>
          <a:sy n="78" d="100"/>
        </p:scale>
        <p:origin x="2793" y="66"/>
      </p:cViewPr>
      <p:guideLst>
        <p:guide orient="horz" pos="2856"/>
        <p:guide pos="213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039C3-C27B-4E66-9B5A-BDAEF82D1006}" type="doc">
      <dgm:prSet loTypeId="urn:microsoft.com/office/officeart/2005/8/layout/process3" loCatId="process" qsTypeId="urn:microsoft.com/office/officeart/2005/8/quickstyle/3d5" qsCatId="3D" csTypeId="urn:microsoft.com/office/officeart/2005/8/colors/colorful3" csCatId="colorful" phldr="1"/>
      <dgm:spPr/>
      <dgm:t>
        <a:bodyPr/>
        <a:lstStyle/>
        <a:p>
          <a:endParaRPr lang="en-US"/>
        </a:p>
      </dgm:t>
    </dgm:pt>
    <dgm:pt modelId="{D285D4A3-E8E8-4E69-8DAF-57CE35F56AD2}">
      <dgm:prSet phldrT="[Text]" custT="1"/>
      <dgm:spPr/>
      <dgm:t>
        <a:bodyPr/>
        <a:lstStyle/>
        <a:p>
          <a:r>
            <a:rPr lang="en-US" sz="1400" dirty="0"/>
            <a:t>Analyze</a:t>
          </a:r>
        </a:p>
      </dgm:t>
    </dgm:pt>
    <dgm:pt modelId="{EB2CA8F7-2EC6-4D14-ACEE-722CA8C1D9F4}" type="parTrans" cxnId="{834F5B3A-9D90-4169-9C9E-E54BF8392512}">
      <dgm:prSet/>
      <dgm:spPr/>
      <dgm:t>
        <a:bodyPr/>
        <a:lstStyle/>
        <a:p>
          <a:endParaRPr lang="en-US"/>
        </a:p>
      </dgm:t>
    </dgm:pt>
    <dgm:pt modelId="{8685C982-5918-4506-9BFF-5D3EE91844E9}" type="sibTrans" cxnId="{834F5B3A-9D90-4169-9C9E-E54BF8392512}">
      <dgm:prSet/>
      <dgm:spPr/>
      <dgm:t>
        <a:bodyPr/>
        <a:lstStyle/>
        <a:p>
          <a:endParaRPr lang="en-US"/>
        </a:p>
      </dgm:t>
    </dgm:pt>
    <dgm:pt modelId="{B7857DE4-32E1-4487-A8E7-2D7EE8563CFB}">
      <dgm:prSet phldrT="[Text]"/>
      <dgm:spPr/>
      <dgm:t>
        <a:bodyPr/>
        <a:lstStyle/>
        <a:p>
          <a:r>
            <a:rPr lang="en-US" dirty="0"/>
            <a:t>Analyze data that needs to be migrated</a:t>
          </a:r>
        </a:p>
      </dgm:t>
    </dgm:pt>
    <dgm:pt modelId="{EAF45687-E490-4E38-A2A8-B04F8EB99B63}" type="parTrans" cxnId="{4C37338F-0600-4010-BD71-FCDDBEEFCA90}">
      <dgm:prSet/>
      <dgm:spPr/>
      <dgm:t>
        <a:bodyPr/>
        <a:lstStyle/>
        <a:p>
          <a:endParaRPr lang="en-US"/>
        </a:p>
      </dgm:t>
    </dgm:pt>
    <dgm:pt modelId="{ACE11ECE-6E73-40F7-A17A-A5D861C3D3EA}" type="sibTrans" cxnId="{4C37338F-0600-4010-BD71-FCDDBEEFCA90}">
      <dgm:prSet/>
      <dgm:spPr/>
      <dgm:t>
        <a:bodyPr/>
        <a:lstStyle/>
        <a:p>
          <a:endParaRPr lang="en-US"/>
        </a:p>
      </dgm:t>
    </dgm:pt>
    <dgm:pt modelId="{B66633A9-29E9-4E68-B8D9-0B47DEE76AD4}">
      <dgm:prSet phldrT="[Text]" custT="1"/>
      <dgm:spPr/>
      <dgm:t>
        <a:bodyPr/>
        <a:lstStyle/>
        <a:p>
          <a:r>
            <a:rPr lang="en-US" sz="1400" dirty="0"/>
            <a:t>Validate</a:t>
          </a:r>
        </a:p>
      </dgm:t>
    </dgm:pt>
    <dgm:pt modelId="{5F4A1CBC-7B5C-42C2-BC90-831F2E692830}" type="parTrans" cxnId="{6FC7B9A7-2D48-4B9B-BCDB-9A0BCD63C570}">
      <dgm:prSet/>
      <dgm:spPr/>
      <dgm:t>
        <a:bodyPr/>
        <a:lstStyle/>
        <a:p>
          <a:endParaRPr lang="en-US"/>
        </a:p>
      </dgm:t>
    </dgm:pt>
    <dgm:pt modelId="{0E3EF8EC-1987-4693-8C0F-E17634FCEB98}" type="sibTrans" cxnId="{6FC7B9A7-2D48-4B9B-BCDB-9A0BCD63C570}">
      <dgm:prSet/>
      <dgm:spPr/>
      <dgm:t>
        <a:bodyPr/>
        <a:lstStyle/>
        <a:p>
          <a:endParaRPr lang="en-US"/>
        </a:p>
      </dgm:t>
    </dgm:pt>
    <dgm:pt modelId="{FFBCF3B8-9F59-403B-9BC5-045D0ED92557}">
      <dgm:prSet phldrT="[Text]"/>
      <dgm:spPr/>
      <dgm:t>
        <a:bodyPr/>
        <a:lstStyle/>
        <a:p>
          <a:r>
            <a:rPr lang="en-US" dirty="0"/>
            <a:t>Validate</a:t>
          </a:r>
        </a:p>
      </dgm:t>
    </dgm:pt>
    <dgm:pt modelId="{1B52071C-C928-47BB-B98C-DA4E6AE8F224}" type="parTrans" cxnId="{A387D36C-D353-4099-87B9-C2256DB3B60C}">
      <dgm:prSet/>
      <dgm:spPr/>
      <dgm:t>
        <a:bodyPr/>
        <a:lstStyle/>
        <a:p>
          <a:endParaRPr lang="en-US"/>
        </a:p>
      </dgm:t>
    </dgm:pt>
    <dgm:pt modelId="{0D591848-A88B-4366-BD9A-35581D32E072}" type="sibTrans" cxnId="{A387D36C-D353-4099-87B9-C2256DB3B60C}">
      <dgm:prSet/>
      <dgm:spPr/>
      <dgm:t>
        <a:bodyPr/>
        <a:lstStyle/>
        <a:p>
          <a:endParaRPr lang="en-US"/>
        </a:p>
      </dgm:t>
    </dgm:pt>
    <dgm:pt modelId="{6A01AE0D-21EB-46EE-A5AA-7DABB2AC995C}">
      <dgm:prSet custT="1"/>
      <dgm:spPr/>
      <dgm:t>
        <a:bodyPr/>
        <a:lstStyle/>
        <a:p>
          <a:r>
            <a:rPr lang="en-US" sz="1400" dirty="0" err="1"/>
            <a:t>PreProcess</a:t>
          </a:r>
          <a:endParaRPr lang="en-US" sz="1400" dirty="0"/>
        </a:p>
      </dgm:t>
    </dgm:pt>
    <dgm:pt modelId="{5A9BC522-2760-493D-81A4-7DF7097B451E}" type="parTrans" cxnId="{BAA39CB6-6A31-40C5-9BA2-A94F17437A23}">
      <dgm:prSet/>
      <dgm:spPr/>
      <dgm:t>
        <a:bodyPr/>
        <a:lstStyle/>
        <a:p>
          <a:endParaRPr lang="en-US"/>
        </a:p>
      </dgm:t>
    </dgm:pt>
    <dgm:pt modelId="{71BC8EF0-55A5-4A33-A28A-CB6699C4391E}" type="sibTrans" cxnId="{BAA39CB6-6A31-40C5-9BA2-A94F17437A23}">
      <dgm:prSet/>
      <dgm:spPr/>
      <dgm:t>
        <a:bodyPr/>
        <a:lstStyle/>
        <a:p>
          <a:endParaRPr lang="en-US"/>
        </a:p>
      </dgm:t>
    </dgm:pt>
    <dgm:pt modelId="{A6848E9D-D0C3-42E4-B5D2-3B7BCD21E28E}">
      <dgm:prSet phldrT="[Text]" custT="1"/>
      <dgm:spPr/>
      <dgm:t>
        <a:bodyPr/>
        <a:lstStyle/>
        <a:p>
          <a:r>
            <a:rPr lang="en-US" sz="1400" dirty="0"/>
            <a:t>Load stage</a:t>
          </a:r>
        </a:p>
      </dgm:t>
    </dgm:pt>
    <dgm:pt modelId="{55994FC1-86BF-45C2-82D4-282E949C2B4B}" type="parTrans" cxnId="{62C3EC38-6052-46A6-AE4D-A7E6B1E32E92}">
      <dgm:prSet/>
      <dgm:spPr/>
      <dgm:t>
        <a:bodyPr/>
        <a:lstStyle/>
        <a:p>
          <a:endParaRPr lang="en-US"/>
        </a:p>
      </dgm:t>
    </dgm:pt>
    <dgm:pt modelId="{BB8FCC8A-D888-4BBB-BFA8-74376CF4EE3D}" type="sibTrans" cxnId="{62C3EC38-6052-46A6-AE4D-A7E6B1E32E92}">
      <dgm:prSet/>
      <dgm:spPr/>
      <dgm:t>
        <a:bodyPr/>
        <a:lstStyle/>
        <a:p>
          <a:endParaRPr lang="en-US"/>
        </a:p>
      </dgm:t>
    </dgm:pt>
    <dgm:pt modelId="{F3C0E828-4596-49FF-B077-C03B873E938B}">
      <dgm:prSet custT="1"/>
      <dgm:spPr/>
      <dgm:t>
        <a:bodyPr/>
        <a:lstStyle/>
        <a:p>
          <a:r>
            <a:rPr lang="en-US" sz="1400" dirty="0"/>
            <a:t>Extract</a:t>
          </a:r>
        </a:p>
      </dgm:t>
    </dgm:pt>
    <dgm:pt modelId="{65E5645A-15AC-4C7B-8940-E3E9DA92AAA8}" type="parTrans" cxnId="{B668584A-0B32-4B32-9EE5-468562A1A63A}">
      <dgm:prSet/>
      <dgm:spPr/>
      <dgm:t>
        <a:bodyPr/>
        <a:lstStyle/>
        <a:p>
          <a:endParaRPr lang="en-US"/>
        </a:p>
      </dgm:t>
    </dgm:pt>
    <dgm:pt modelId="{9A8E161B-BAD1-4CC6-9718-8CB25AAF865C}" type="sibTrans" cxnId="{B668584A-0B32-4B32-9EE5-468562A1A63A}">
      <dgm:prSet/>
      <dgm:spPr/>
      <dgm:t>
        <a:bodyPr/>
        <a:lstStyle/>
        <a:p>
          <a:endParaRPr lang="en-US"/>
        </a:p>
      </dgm:t>
    </dgm:pt>
    <dgm:pt modelId="{73A6403D-6DBB-4444-A725-0976A91FAF3F}">
      <dgm:prSet/>
      <dgm:spPr/>
      <dgm:t>
        <a:bodyPr/>
        <a:lstStyle/>
        <a:p>
          <a:r>
            <a:rPr lang="en-US" dirty="0"/>
            <a:t>Pre-process </a:t>
          </a:r>
        </a:p>
      </dgm:t>
    </dgm:pt>
    <dgm:pt modelId="{CDD22C8B-8D51-4C53-9CD2-499B040B57F0}" type="parTrans" cxnId="{CDCEA227-A484-48AB-9A55-7C1DBECA690D}">
      <dgm:prSet/>
      <dgm:spPr/>
      <dgm:t>
        <a:bodyPr/>
        <a:lstStyle/>
        <a:p>
          <a:endParaRPr lang="en-US"/>
        </a:p>
      </dgm:t>
    </dgm:pt>
    <dgm:pt modelId="{6BC123A9-0562-4575-BC73-6B4D490394BC}" type="sibTrans" cxnId="{CDCEA227-A484-48AB-9A55-7C1DBECA690D}">
      <dgm:prSet/>
      <dgm:spPr/>
      <dgm:t>
        <a:bodyPr/>
        <a:lstStyle/>
        <a:p>
          <a:endParaRPr lang="en-US"/>
        </a:p>
      </dgm:t>
    </dgm:pt>
    <dgm:pt modelId="{5D1C6C9E-0913-4372-8645-60D4EF3CF861}">
      <dgm:prSet/>
      <dgm:spPr/>
      <dgm:t>
        <a:bodyPr/>
        <a:lstStyle/>
        <a:p>
          <a:r>
            <a:rPr lang="en-US" dirty="0"/>
            <a:t>Provide missing data</a:t>
          </a:r>
        </a:p>
      </dgm:t>
    </dgm:pt>
    <dgm:pt modelId="{07FF91BA-52F4-40C6-B15E-99B69DC300B5}" type="parTrans" cxnId="{C76DBA1A-265F-4724-9715-90ED17B7811D}">
      <dgm:prSet/>
      <dgm:spPr/>
      <dgm:t>
        <a:bodyPr/>
        <a:lstStyle/>
        <a:p>
          <a:endParaRPr lang="en-US"/>
        </a:p>
      </dgm:t>
    </dgm:pt>
    <dgm:pt modelId="{FBC3223A-5007-49BB-A798-7A1D225CCC8F}" type="sibTrans" cxnId="{C76DBA1A-265F-4724-9715-90ED17B7811D}">
      <dgm:prSet/>
      <dgm:spPr/>
      <dgm:t>
        <a:bodyPr/>
        <a:lstStyle/>
        <a:p>
          <a:endParaRPr lang="en-US"/>
        </a:p>
      </dgm:t>
    </dgm:pt>
    <dgm:pt modelId="{56102205-C7F5-4E00-B799-D4B45DD77544}">
      <dgm:prSet/>
      <dgm:spPr/>
      <dgm:t>
        <a:bodyPr/>
        <a:lstStyle/>
        <a:p>
          <a:r>
            <a:rPr lang="en-US" dirty="0"/>
            <a:t>Clean </a:t>
          </a:r>
        </a:p>
      </dgm:t>
    </dgm:pt>
    <dgm:pt modelId="{C8E43AC9-D432-4863-BDC3-196F9E54E80F}" type="parTrans" cxnId="{8EEC5F76-CDF9-491A-9EE3-71428C57CC57}">
      <dgm:prSet/>
      <dgm:spPr/>
      <dgm:t>
        <a:bodyPr/>
        <a:lstStyle/>
        <a:p>
          <a:endParaRPr lang="en-US"/>
        </a:p>
      </dgm:t>
    </dgm:pt>
    <dgm:pt modelId="{9B34DBB3-98A1-4324-AC4F-57244AD05E90}" type="sibTrans" cxnId="{8EEC5F76-CDF9-491A-9EE3-71428C57CC57}">
      <dgm:prSet/>
      <dgm:spPr/>
      <dgm:t>
        <a:bodyPr/>
        <a:lstStyle/>
        <a:p>
          <a:endParaRPr lang="en-US"/>
        </a:p>
      </dgm:t>
    </dgm:pt>
    <dgm:pt modelId="{25038A1B-8526-41E6-B0DB-1F66B7F10FB9}">
      <dgm:prSet/>
      <dgm:spPr/>
      <dgm:t>
        <a:bodyPr/>
        <a:lstStyle/>
        <a:p>
          <a:r>
            <a:rPr lang="en-US" dirty="0"/>
            <a:t>Extract from Source to Data package</a:t>
          </a:r>
        </a:p>
      </dgm:t>
    </dgm:pt>
    <dgm:pt modelId="{09F5E233-E738-472C-842A-74E4CC38BEB3}" type="parTrans" cxnId="{DA51FEE0-CFAB-47F6-B49D-901294933E5B}">
      <dgm:prSet/>
      <dgm:spPr/>
      <dgm:t>
        <a:bodyPr/>
        <a:lstStyle/>
        <a:p>
          <a:endParaRPr lang="en-US"/>
        </a:p>
      </dgm:t>
    </dgm:pt>
    <dgm:pt modelId="{98EBB2DC-B63B-4978-9E1E-A34051FF845A}" type="sibTrans" cxnId="{DA51FEE0-CFAB-47F6-B49D-901294933E5B}">
      <dgm:prSet/>
      <dgm:spPr/>
      <dgm:t>
        <a:bodyPr/>
        <a:lstStyle/>
        <a:p>
          <a:endParaRPr lang="en-US"/>
        </a:p>
      </dgm:t>
    </dgm:pt>
    <dgm:pt modelId="{5CE3A243-0311-477E-A828-4366FD71B32B}">
      <dgm:prSet/>
      <dgm:spPr/>
      <dgm:t>
        <a:bodyPr/>
        <a:lstStyle/>
        <a:p>
          <a:r>
            <a:rPr lang="en-US" dirty="0"/>
            <a:t>Load package to Staging area in AX7</a:t>
          </a:r>
        </a:p>
      </dgm:t>
    </dgm:pt>
    <dgm:pt modelId="{B73F0842-E940-4055-BAC7-79E6F90817A4}" type="parTrans" cxnId="{232C77EF-43F8-4CFB-9570-A319E0D3E22D}">
      <dgm:prSet/>
      <dgm:spPr/>
      <dgm:t>
        <a:bodyPr/>
        <a:lstStyle/>
        <a:p>
          <a:endParaRPr lang="en-US"/>
        </a:p>
      </dgm:t>
    </dgm:pt>
    <dgm:pt modelId="{E751BDCB-4D7E-4460-872D-6219F0404BA4}" type="sibTrans" cxnId="{232C77EF-43F8-4CFB-9570-A319E0D3E22D}">
      <dgm:prSet/>
      <dgm:spPr/>
      <dgm:t>
        <a:bodyPr/>
        <a:lstStyle/>
        <a:p>
          <a:endParaRPr lang="en-US"/>
        </a:p>
      </dgm:t>
    </dgm:pt>
    <dgm:pt modelId="{CA48F25B-43A8-462A-B851-AD06AEE01DC9}">
      <dgm:prSet phldrT="[Text]"/>
      <dgm:spPr/>
      <dgm:t>
        <a:bodyPr/>
        <a:lstStyle/>
        <a:p>
          <a:r>
            <a:rPr lang="en-US" dirty="0"/>
            <a:t>Clean</a:t>
          </a:r>
        </a:p>
      </dgm:t>
    </dgm:pt>
    <dgm:pt modelId="{538A0047-AB82-4158-B105-772F1535DEE7}" type="parTrans" cxnId="{5EA92628-2645-4651-B8AF-C95E1CD05353}">
      <dgm:prSet/>
      <dgm:spPr/>
      <dgm:t>
        <a:bodyPr/>
        <a:lstStyle/>
        <a:p>
          <a:endParaRPr lang="en-US"/>
        </a:p>
      </dgm:t>
    </dgm:pt>
    <dgm:pt modelId="{0AC93BA9-2DD9-4F13-80FF-1F1A249BC49C}" type="sibTrans" cxnId="{5EA92628-2645-4651-B8AF-C95E1CD05353}">
      <dgm:prSet/>
      <dgm:spPr/>
      <dgm:t>
        <a:bodyPr/>
        <a:lstStyle/>
        <a:p>
          <a:endParaRPr lang="en-US"/>
        </a:p>
      </dgm:t>
    </dgm:pt>
    <dgm:pt modelId="{7588FEEC-9496-4518-A86A-64C6B7F0C55E}">
      <dgm:prSet phldrT="[Text]"/>
      <dgm:spPr/>
      <dgm:t>
        <a:bodyPr/>
        <a:lstStyle/>
        <a:p>
          <a:r>
            <a:rPr lang="en-US" dirty="0"/>
            <a:t>Transform</a:t>
          </a:r>
        </a:p>
      </dgm:t>
    </dgm:pt>
    <dgm:pt modelId="{68CC0180-BA85-4425-95E3-BA9C2884CBA9}" type="parTrans" cxnId="{5408E36F-7CA1-43AA-826F-DBBA0E7C7B04}">
      <dgm:prSet/>
      <dgm:spPr/>
      <dgm:t>
        <a:bodyPr/>
        <a:lstStyle/>
        <a:p>
          <a:endParaRPr lang="en-US"/>
        </a:p>
      </dgm:t>
    </dgm:pt>
    <dgm:pt modelId="{33D1BDB9-A6BC-425B-9461-7ADD516FAF5E}" type="sibTrans" cxnId="{5408E36F-7CA1-43AA-826F-DBBA0E7C7B04}">
      <dgm:prSet/>
      <dgm:spPr/>
      <dgm:t>
        <a:bodyPr/>
        <a:lstStyle/>
        <a:p>
          <a:endParaRPr lang="en-US"/>
        </a:p>
      </dgm:t>
    </dgm:pt>
    <dgm:pt modelId="{C1C1BB16-F01E-4A09-A351-4842AA790D1E}">
      <dgm:prSet/>
      <dgm:spPr/>
      <dgm:t>
        <a:bodyPr/>
        <a:lstStyle/>
        <a:p>
          <a:r>
            <a:rPr lang="en-US" dirty="0"/>
            <a:t>Merge</a:t>
          </a:r>
        </a:p>
      </dgm:t>
    </dgm:pt>
    <dgm:pt modelId="{B35F47D1-440F-4F7F-8A6D-2C6CBACF5AB4}" type="parTrans" cxnId="{92ABEC43-7428-4A2D-872B-0D9BB71B5FA9}">
      <dgm:prSet/>
      <dgm:spPr/>
      <dgm:t>
        <a:bodyPr/>
        <a:lstStyle/>
        <a:p>
          <a:endParaRPr lang="en-US"/>
        </a:p>
      </dgm:t>
    </dgm:pt>
    <dgm:pt modelId="{049E2F01-1FFB-4816-AFBC-A17849D05B7A}" type="sibTrans" cxnId="{92ABEC43-7428-4A2D-872B-0D9BB71B5FA9}">
      <dgm:prSet/>
      <dgm:spPr/>
      <dgm:t>
        <a:bodyPr/>
        <a:lstStyle/>
        <a:p>
          <a:endParaRPr lang="en-US"/>
        </a:p>
      </dgm:t>
    </dgm:pt>
    <dgm:pt modelId="{835902F3-967D-45E7-8D12-3C07BF3ECAB6}">
      <dgm:prSet phldrT="[Text]"/>
      <dgm:spPr/>
      <dgm:t>
        <a:bodyPr/>
        <a:lstStyle/>
        <a:p>
          <a:r>
            <a:rPr lang="en-US" dirty="0"/>
            <a:t>DQS – de-dup, etc</a:t>
          </a:r>
        </a:p>
      </dgm:t>
    </dgm:pt>
    <dgm:pt modelId="{7E21D502-24AD-4168-A14F-DC9A32878C26}" type="parTrans" cxnId="{4C5C2B9E-ECAD-4087-AD51-9FDB6F0D7EE0}">
      <dgm:prSet/>
      <dgm:spPr/>
      <dgm:t>
        <a:bodyPr/>
        <a:lstStyle/>
        <a:p>
          <a:endParaRPr lang="en-US"/>
        </a:p>
      </dgm:t>
    </dgm:pt>
    <dgm:pt modelId="{C4C288A8-7542-44A8-9019-796AD1712B41}" type="sibTrans" cxnId="{4C5C2B9E-ECAD-4087-AD51-9FDB6F0D7EE0}">
      <dgm:prSet/>
      <dgm:spPr/>
      <dgm:t>
        <a:bodyPr/>
        <a:lstStyle/>
        <a:p>
          <a:endParaRPr lang="en-US"/>
        </a:p>
      </dgm:t>
    </dgm:pt>
    <dgm:pt modelId="{A32CBD92-711F-4C4B-B065-2662027461FD}">
      <dgm:prSet phldrT="[Text]" custT="1"/>
      <dgm:spPr/>
      <dgm:t>
        <a:bodyPr/>
        <a:lstStyle/>
        <a:p>
          <a:r>
            <a:rPr lang="en-US" sz="1400" dirty="0"/>
            <a:t>Target</a:t>
          </a:r>
        </a:p>
      </dgm:t>
    </dgm:pt>
    <dgm:pt modelId="{AAF0B762-1DD0-41A1-8E3D-67940C8B59F6}" type="parTrans" cxnId="{F70A15BA-F171-4667-B38A-E8DC0C6E8983}">
      <dgm:prSet/>
      <dgm:spPr/>
      <dgm:t>
        <a:bodyPr/>
        <a:lstStyle/>
        <a:p>
          <a:endParaRPr lang="en-US"/>
        </a:p>
      </dgm:t>
    </dgm:pt>
    <dgm:pt modelId="{E6511E6C-CAD0-4F30-B86C-70AC6231CC7F}" type="sibTrans" cxnId="{F70A15BA-F171-4667-B38A-E8DC0C6E8983}">
      <dgm:prSet/>
      <dgm:spPr/>
      <dgm:t>
        <a:bodyPr/>
        <a:lstStyle/>
        <a:p>
          <a:endParaRPr lang="en-US"/>
        </a:p>
      </dgm:t>
    </dgm:pt>
    <dgm:pt modelId="{0E2138F7-F4E7-4716-A371-73D0AAAEC12D}">
      <dgm:prSet/>
      <dgm:spPr/>
      <dgm:t>
        <a:bodyPr/>
        <a:lstStyle/>
        <a:p>
          <a:r>
            <a:rPr lang="en-US" dirty="0"/>
            <a:t>Push from stage to target</a:t>
          </a:r>
        </a:p>
      </dgm:t>
    </dgm:pt>
    <dgm:pt modelId="{5494E6DB-BF5E-4E4C-BEDD-4A5C017B90D8}" type="parTrans" cxnId="{A5BF62FD-60AF-4795-AFDE-C9667D297113}">
      <dgm:prSet/>
      <dgm:spPr/>
      <dgm:t>
        <a:bodyPr/>
        <a:lstStyle/>
        <a:p>
          <a:endParaRPr lang="en-US"/>
        </a:p>
      </dgm:t>
    </dgm:pt>
    <dgm:pt modelId="{B6BA83F1-C159-46D9-AA42-E639CA11311C}" type="sibTrans" cxnId="{A5BF62FD-60AF-4795-AFDE-C9667D297113}">
      <dgm:prSet/>
      <dgm:spPr/>
      <dgm:t>
        <a:bodyPr/>
        <a:lstStyle/>
        <a:p>
          <a:endParaRPr lang="en-US"/>
        </a:p>
      </dgm:t>
    </dgm:pt>
    <dgm:pt modelId="{02AD6B61-18FC-45E7-BF5F-15D5E8E23F71}">
      <dgm:prSet phldrT="[Text]" custT="1"/>
      <dgm:spPr/>
      <dgm:t>
        <a:bodyPr/>
        <a:lstStyle/>
        <a:p>
          <a:r>
            <a:rPr lang="en-US" sz="1400" dirty="0"/>
            <a:t>Validate</a:t>
          </a:r>
        </a:p>
      </dgm:t>
    </dgm:pt>
    <dgm:pt modelId="{FC2D61BF-EC77-40E1-A79A-5FAA68D90817}" type="parTrans" cxnId="{B3DB6038-958C-426E-BC40-A24A273EC6F8}">
      <dgm:prSet/>
      <dgm:spPr/>
      <dgm:t>
        <a:bodyPr/>
        <a:lstStyle/>
        <a:p>
          <a:endParaRPr lang="en-US"/>
        </a:p>
      </dgm:t>
    </dgm:pt>
    <dgm:pt modelId="{E24AC55F-987A-4C83-9803-5DCCA53D91D8}" type="sibTrans" cxnId="{B3DB6038-958C-426E-BC40-A24A273EC6F8}">
      <dgm:prSet/>
      <dgm:spPr/>
      <dgm:t>
        <a:bodyPr/>
        <a:lstStyle/>
        <a:p>
          <a:endParaRPr lang="en-US"/>
        </a:p>
      </dgm:t>
    </dgm:pt>
    <dgm:pt modelId="{02E3E548-E576-424A-922B-D5A1A6FEB808}">
      <dgm:prSet/>
      <dgm:spPr/>
      <dgm:t>
        <a:bodyPr/>
        <a:lstStyle/>
        <a:p>
          <a:r>
            <a:rPr lang="en-US" dirty="0"/>
            <a:t>Validate Target</a:t>
          </a:r>
        </a:p>
      </dgm:t>
    </dgm:pt>
    <dgm:pt modelId="{C9813881-8EF1-4762-A85C-7BBA86D46776}" type="parTrans" cxnId="{EC663E5F-7A0A-498E-B508-BD4DA6903EC3}">
      <dgm:prSet/>
      <dgm:spPr/>
      <dgm:t>
        <a:bodyPr/>
        <a:lstStyle/>
        <a:p>
          <a:endParaRPr lang="en-US"/>
        </a:p>
      </dgm:t>
    </dgm:pt>
    <dgm:pt modelId="{783824CB-8F34-41C0-A035-C3D0EF52E3ED}" type="sibTrans" cxnId="{EC663E5F-7A0A-498E-B508-BD4DA6903EC3}">
      <dgm:prSet/>
      <dgm:spPr/>
      <dgm:t>
        <a:bodyPr/>
        <a:lstStyle/>
        <a:p>
          <a:endParaRPr lang="en-US"/>
        </a:p>
      </dgm:t>
    </dgm:pt>
    <dgm:pt modelId="{3A7C901F-9EF7-4007-80A2-EAA893BFB64A}" type="pres">
      <dgm:prSet presAssocID="{99B039C3-C27B-4E66-9B5A-BDAEF82D1006}" presName="linearFlow" presStyleCnt="0">
        <dgm:presLayoutVars>
          <dgm:dir/>
          <dgm:animLvl val="lvl"/>
          <dgm:resizeHandles val="exact"/>
        </dgm:presLayoutVars>
      </dgm:prSet>
      <dgm:spPr/>
    </dgm:pt>
    <dgm:pt modelId="{6F5F8FBE-BC68-4A89-8BFE-550726B15431}" type="pres">
      <dgm:prSet presAssocID="{D285D4A3-E8E8-4E69-8DAF-57CE35F56AD2}" presName="composite" presStyleCnt="0"/>
      <dgm:spPr/>
    </dgm:pt>
    <dgm:pt modelId="{ADB72A90-816B-43E2-AD7E-73B9FEC7C5AD}" type="pres">
      <dgm:prSet presAssocID="{D285D4A3-E8E8-4E69-8DAF-57CE35F56AD2}" presName="parTx" presStyleLbl="node1" presStyleIdx="0" presStyleCnt="7">
        <dgm:presLayoutVars>
          <dgm:chMax val="0"/>
          <dgm:chPref val="0"/>
          <dgm:bulletEnabled val="1"/>
        </dgm:presLayoutVars>
      </dgm:prSet>
      <dgm:spPr/>
    </dgm:pt>
    <dgm:pt modelId="{657A5495-CB24-48F3-A9D6-8CADBA9F0C65}" type="pres">
      <dgm:prSet presAssocID="{D285D4A3-E8E8-4E69-8DAF-57CE35F56AD2}" presName="parSh" presStyleLbl="node1" presStyleIdx="0" presStyleCnt="7"/>
      <dgm:spPr/>
    </dgm:pt>
    <dgm:pt modelId="{3FB816A7-7181-4190-A488-9AA76AB97E38}" type="pres">
      <dgm:prSet presAssocID="{D285D4A3-E8E8-4E69-8DAF-57CE35F56AD2}" presName="desTx" presStyleLbl="fgAcc1" presStyleIdx="0" presStyleCnt="7">
        <dgm:presLayoutVars>
          <dgm:bulletEnabled val="1"/>
        </dgm:presLayoutVars>
      </dgm:prSet>
      <dgm:spPr/>
    </dgm:pt>
    <dgm:pt modelId="{E4EB2EF9-609F-42B2-B23D-72513810ED91}" type="pres">
      <dgm:prSet presAssocID="{8685C982-5918-4506-9BFF-5D3EE91844E9}" presName="sibTrans" presStyleLbl="sibTrans2D1" presStyleIdx="0" presStyleCnt="6"/>
      <dgm:spPr/>
    </dgm:pt>
    <dgm:pt modelId="{B7A9423F-9F8A-4F5A-88C2-1BA83153C0B4}" type="pres">
      <dgm:prSet presAssocID="{8685C982-5918-4506-9BFF-5D3EE91844E9}" presName="connTx" presStyleLbl="sibTrans2D1" presStyleIdx="0" presStyleCnt="6"/>
      <dgm:spPr/>
    </dgm:pt>
    <dgm:pt modelId="{118546CF-AA4D-4260-A864-3E472C7E0601}" type="pres">
      <dgm:prSet presAssocID="{6A01AE0D-21EB-46EE-A5AA-7DABB2AC995C}" presName="composite" presStyleCnt="0"/>
      <dgm:spPr/>
    </dgm:pt>
    <dgm:pt modelId="{37508680-4619-49BE-B29B-C2BB4F066A0D}" type="pres">
      <dgm:prSet presAssocID="{6A01AE0D-21EB-46EE-A5AA-7DABB2AC995C}" presName="parTx" presStyleLbl="node1" presStyleIdx="0" presStyleCnt="7">
        <dgm:presLayoutVars>
          <dgm:chMax val="0"/>
          <dgm:chPref val="0"/>
          <dgm:bulletEnabled val="1"/>
        </dgm:presLayoutVars>
      </dgm:prSet>
      <dgm:spPr/>
    </dgm:pt>
    <dgm:pt modelId="{78129961-D417-429F-9FAC-8AB167B35970}" type="pres">
      <dgm:prSet presAssocID="{6A01AE0D-21EB-46EE-A5AA-7DABB2AC995C}" presName="parSh" presStyleLbl="node1" presStyleIdx="1" presStyleCnt="7"/>
      <dgm:spPr/>
    </dgm:pt>
    <dgm:pt modelId="{D30133CB-CE36-4D48-A738-C8FEA5D4B11B}" type="pres">
      <dgm:prSet presAssocID="{6A01AE0D-21EB-46EE-A5AA-7DABB2AC995C}" presName="desTx" presStyleLbl="fgAcc1" presStyleIdx="1" presStyleCnt="7">
        <dgm:presLayoutVars>
          <dgm:bulletEnabled val="1"/>
        </dgm:presLayoutVars>
      </dgm:prSet>
      <dgm:spPr/>
    </dgm:pt>
    <dgm:pt modelId="{D7D914DE-5EAC-4D3B-BBF6-89926A6FE938}" type="pres">
      <dgm:prSet presAssocID="{71BC8EF0-55A5-4A33-A28A-CB6699C4391E}" presName="sibTrans" presStyleLbl="sibTrans2D1" presStyleIdx="1" presStyleCnt="6"/>
      <dgm:spPr/>
    </dgm:pt>
    <dgm:pt modelId="{AFE96BC5-C055-479F-AB44-14363E72D664}" type="pres">
      <dgm:prSet presAssocID="{71BC8EF0-55A5-4A33-A28A-CB6699C4391E}" presName="connTx" presStyleLbl="sibTrans2D1" presStyleIdx="1" presStyleCnt="6"/>
      <dgm:spPr/>
    </dgm:pt>
    <dgm:pt modelId="{A4B903BA-1676-471B-9236-7976D46BE761}" type="pres">
      <dgm:prSet presAssocID="{F3C0E828-4596-49FF-B077-C03B873E938B}" presName="composite" presStyleCnt="0"/>
      <dgm:spPr/>
    </dgm:pt>
    <dgm:pt modelId="{5F2DB859-4D2D-4252-970A-46F9BE11011C}" type="pres">
      <dgm:prSet presAssocID="{F3C0E828-4596-49FF-B077-C03B873E938B}" presName="parTx" presStyleLbl="node1" presStyleIdx="1" presStyleCnt="7">
        <dgm:presLayoutVars>
          <dgm:chMax val="0"/>
          <dgm:chPref val="0"/>
          <dgm:bulletEnabled val="1"/>
        </dgm:presLayoutVars>
      </dgm:prSet>
      <dgm:spPr/>
    </dgm:pt>
    <dgm:pt modelId="{CFCEDAE6-7056-4E63-9116-9AB0E3B3313E}" type="pres">
      <dgm:prSet presAssocID="{F3C0E828-4596-49FF-B077-C03B873E938B}" presName="parSh" presStyleLbl="node1" presStyleIdx="2" presStyleCnt="7"/>
      <dgm:spPr/>
    </dgm:pt>
    <dgm:pt modelId="{28B51A40-1DDB-4BF4-95D4-62B1E9577ADE}" type="pres">
      <dgm:prSet presAssocID="{F3C0E828-4596-49FF-B077-C03B873E938B}" presName="desTx" presStyleLbl="fgAcc1" presStyleIdx="2" presStyleCnt="7">
        <dgm:presLayoutVars>
          <dgm:bulletEnabled val="1"/>
        </dgm:presLayoutVars>
      </dgm:prSet>
      <dgm:spPr/>
    </dgm:pt>
    <dgm:pt modelId="{4BAFD8F4-1DAA-4A27-A93B-CFEEEBB163D5}" type="pres">
      <dgm:prSet presAssocID="{9A8E161B-BAD1-4CC6-9718-8CB25AAF865C}" presName="sibTrans" presStyleLbl="sibTrans2D1" presStyleIdx="2" presStyleCnt="6"/>
      <dgm:spPr/>
    </dgm:pt>
    <dgm:pt modelId="{FE4F75AE-B60B-422F-A228-D62566B9723D}" type="pres">
      <dgm:prSet presAssocID="{9A8E161B-BAD1-4CC6-9718-8CB25AAF865C}" presName="connTx" presStyleLbl="sibTrans2D1" presStyleIdx="2" presStyleCnt="6"/>
      <dgm:spPr/>
    </dgm:pt>
    <dgm:pt modelId="{BD785F38-D32F-4661-AD4A-581C5D901FDF}" type="pres">
      <dgm:prSet presAssocID="{A6848E9D-D0C3-42E4-B5D2-3B7BCD21E28E}" presName="composite" presStyleCnt="0"/>
      <dgm:spPr/>
    </dgm:pt>
    <dgm:pt modelId="{50CC1530-AFFD-47DA-AC6B-3CA8D4CA4F1C}" type="pres">
      <dgm:prSet presAssocID="{A6848E9D-D0C3-42E4-B5D2-3B7BCD21E28E}" presName="parTx" presStyleLbl="node1" presStyleIdx="2" presStyleCnt="7">
        <dgm:presLayoutVars>
          <dgm:chMax val="0"/>
          <dgm:chPref val="0"/>
          <dgm:bulletEnabled val="1"/>
        </dgm:presLayoutVars>
      </dgm:prSet>
      <dgm:spPr/>
    </dgm:pt>
    <dgm:pt modelId="{8657E5CE-1EC7-4E0D-AC18-96896DFF8E8F}" type="pres">
      <dgm:prSet presAssocID="{A6848E9D-D0C3-42E4-B5D2-3B7BCD21E28E}" presName="parSh" presStyleLbl="node1" presStyleIdx="3" presStyleCnt="7"/>
      <dgm:spPr/>
    </dgm:pt>
    <dgm:pt modelId="{CCDA1393-4A6E-41D5-A8AA-145E7C123664}" type="pres">
      <dgm:prSet presAssocID="{A6848E9D-D0C3-42E4-B5D2-3B7BCD21E28E}" presName="desTx" presStyleLbl="fgAcc1" presStyleIdx="3" presStyleCnt="7">
        <dgm:presLayoutVars>
          <dgm:bulletEnabled val="1"/>
        </dgm:presLayoutVars>
      </dgm:prSet>
      <dgm:spPr/>
    </dgm:pt>
    <dgm:pt modelId="{9CA57CDE-3B94-4F90-B312-76D0DDA71EE6}" type="pres">
      <dgm:prSet presAssocID="{BB8FCC8A-D888-4BBB-BFA8-74376CF4EE3D}" presName="sibTrans" presStyleLbl="sibTrans2D1" presStyleIdx="3" presStyleCnt="6"/>
      <dgm:spPr/>
    </dgm:pt>
    <dgm:pt modelId="{5A75504C-9EE4-48D4-A3DB-A8B28D0631F1}" type="pres">
      <dgm:prSet presAssocID="{BB8FCC8A-D888-4BBB-BFA8-74376CF4EE3D}" presName="connTx" presStyleLbl="sibTrans2D1" presStyleIdx="3" presStyleCnt="6"/>
      <dgm:spPr/>
    </dgm:pt>
    <dgm:pt modelId="{85318B26-79F5-4B83-B984-40AFD18E61BA}" type="pres">
      <dgm:prSet presAssocID="{B66633A9-29E9-4E68-B8D9-0B47DEE76AD4}" presName="composite" presStyleCnt="0"/>
      <dgm:spPr/>
    </dgm:pt>
    <dgm:pt modelId="{14079E0A-6B10-4541-82B8-9A0A5E5C6961}" type="pres">
      <dgm:prSet presAssocID="{B66633A9-29E9-4E68-B8D9-0B47DEE76AD4}" presName="parTx" presStyleLbl="node1" presStyleIdx="3" presStyleCnt="7">
        <dgm:presLayoutVars>
          <dgm:chMax val="0"/>
          <dgm:chPref val="0"/>
          <dgm:bulletEnabled val="1"/>
        </dgm:presLayoutVars>
      </dgm:prSet>
      <dgm:spPr/>
    </dgm:pt>
    <dgm:pt modelId="{A1F11DC0-9CF1-42A4-8FE4-22D922498832}" type="pres">
      <dgm:prSet presAssocID="{B66633A9-29E9-4E68-B8D9-0B47DEE76AD4}" presName="parSh" presStyleLbl="node1" presStyleIdx="4" presStyleCnt="7"/>
      <dgm:spPr/>
    </dgm:pt>
    <dgm:pt modelId="{B14FF7D1-8EAE-461B-9355-E79883819E53}" type="pres">
      <dgm:prSet presAssocID="{B66633A9-29E9-4E68-B8D9-0B47DEE76AD4}" presName="desTx" presStyleLbl="fgAcc1" presStyleIdx="4" presStyleCnt="7">
        <dgm:presLayoutVars>
          <dgm:bulletEnabled val="1"/>
        </dgm:presLayoutVars>
      </dgm:prSet>
      <dgm:spPr/>
    </dgm:pt>
    <dgm:pt modelId="{745A0E98-4F7D-45B7-873B-D251F73F566C}" type="pres">
      <dgm:prSet presAssocID="{0E3EF8EC-1987-4693-8C0F-E17634FCEB98}" presName="sibTrans" presStyleLbl="sibTrans2D1" presStyleIdx="4" presStyleCnt="6"/>
      <dgm:spPr/>
    </dgm:pt>
    <dgm:pt modelId="{0BB26F03-0BD3-4E41-AE74-C5C2134AA2EB}" type="pres">
      <dgm:prSet presAssocID="{0E3EF8EC-1987-4693-8C0F-E17634FCEB98}" presName="connTx" presStyleLbl="sibTrans2D1" presStyleIdx="4" presStyleCnt="6"/>
      <dgm:spPr/>
    </dgm:pt>
    <dgm:pt modelId="{0F46C42D-99CE-4637-A739-4177A9419509}" type="pres">
      <dgm:prSet presAssocID="{A32CBD92-711F-4C4B-B065-2662027461FD}" presName="composite" presStyleCnt="0"/>
      <dgm:spPr/>
    </dgm:pt>
    <dgm:pt modelId="{964866DD-2BAE-4F03-AC2C-84DE0EB03B26}" type="pres">
      <dgm:prSet presAssocID="{A32CBD92-711F-4C4B-B065-2662027461FD}" presName="parTx" presStyleLbl="node1" presStyleIdx="4" presStyleCnt="7">
        <dgm:presLayoutVars>
          <dgm:chMax val="0"/>
          <dgm:chPref val="0"/>
          <dgm:bulletEnabled val="1"/>
        </dgm:presLayoutVars>
      </dgm:prSet>
      <dgm:spPr/>
    </dgm:pt>
    <dgm:pt modelId="{4AAEAF3A-1429-4AF5-A837-4B81F0AD2957}" type="pres">
      <dgm:prSet presAssocID="{A32CBD92-711F-4C4B-B065-2662027461FD}" presName="parSh" presStyleLbl="node1" presStyleIdx="5" presStyleCnt="7"/>
      <dgm:spPr/>
    </dgm:pt>
    <dgm:pt modelId="{D4DBD919-89A6-486F-8C76-518CD66D8B01}" type="pres">
      <dgm:prSet presAssocID="{A32CBD92-711F-4C4B-B065-2662027461FD}" presName="desTx" presStyleLbl="fgAcc1" presStyleIdx="5" presStyleCnt="7">
        <dgm:presLayoutVars>
          <dgm:bulletEnabled val="1"/>
        </dgm:presLayoutVars>
      </dgm:prSet>
      <dgm:spPr/>
    </dgm:pt>
    <dgm:pt modelId="{A66D376B-1B7C-4E2F-8432-4A257728196C}" type="pres">
      <dgm:prSet presAssocID="{E6511E6C-CAD0-4F30-B86C-70AC6231CC7F}" presName="sibTrans" presStyleLbl="sibTrans2D1" presStyleIdx="5" presStyleCnt="6"/>
      <dgm:spPr/>
    </dgm:pt>
    <dgm:pt modelId="{23686739-355A-406D-A4A4-46D627F0C3EB}" type="pres">
      <dgm:prSet presAssocID="{E6511E6C-CAD0-4F30-B86C-70AC6231CC7F}" presName="connTx" presStyleLbl="sibTrans2D1" presStyleIdx="5" presStyleCnt="6"/>
      <dgm:spPr/>
    </dgm:pt>
    <dgm:pt modelId="{0FFA1876-B8BE-426F-978C-B6E96422262F}" type="pres">
      <dgm:prSet presAssocID="{02AD6B61-18FC-45E7-BF5F-15D5E8E23F71}" presName="composite" presStyleCnt="0"/>
      <dgm:spPr/>
    </dgm:pt>
    <dgm:pt modelId="{C57EAF23-F965-4E7D-A51E-1B43F06D0FE9}" type="pres">
      <dgm:prSet presAssocID="{02AD6B61-18FC-45E7-BF5F-15D5E8E23F71}" presName="parTx" presStyleLbl="node1" presStyleIdx="5" presStyleCnt="7">
        <dgm:presLayoutVars>
          <dgm:chMax val="0"/>
          <dgm:chPref val="0"/>
          <dgm:bulletEnabled val="1"/>
        </dgm:presLayoutVars>
      </dgm:prSet>
      <dgm:spPr/>
    </dgm:pt>
    <dgm:pt modelId="{9B42CCF5-9496-4122-9CAE-D10E14904D00}" type="pres">
      <dgm:prSet presAssocID="{02AD6B61-18FC-45E7-BF5F-15D5E8E23F71}" presName="parSh" presStyleLbl="node1" presStyleIdx="6" presStyleCnt="7"/>
      <dgm:spPr/>
    </dgm:pt>
    <dgm:pt modelId="{2601AF02-BD5F-4374-A4BD-AF9EC542AA1A}" type="pres">
      <dgm:prSet presAssocID="{02AD6B61-18FC-45E7-BF5F-15D5E8E23F71}" presName="desTx" presStyleLbl="fgAcc1" presStyleIdx="6" presStyleCnt="7">
        <dgm:presLayoutVars>
          <dgm:bulletEnabled val="1"/>
        </dgm:presLayoutVars>
      </dgm:prSet>
      <dgm:spPr/>
    </dgm:pt>
  </dgm:ptLst>
  <dgm:cxnLst>
    <dgm:cxn modelId="{24F36FA6-2952-40A1-819F-6E279D8FCC51}" type="presOf" srcId="{02AD6B61-18FC-45E7-BF5F-15D5E8E23F71}" destId="{C57EAF23-F965-4E7D-A51E-1B43F06D0FE9}" srcOrd="0" destOrd="0" presId="urn:microsoft.com/office/officeart/2005/8/layout/process3"/>
    <dgm:cxn modelId="{C76DBA1A-265F-4724-9715-90ED17B7811D}" srcId="{6A01AE0D-21EB-46EE-A5AA-7DABB2AC995C}" destId="{5D1C6C9E-0913-4372-8645-60D4EF3CF861}" srcOrd="1" destOrd="0" parTransId="{07FF91BA-52F4-40C6-B15E-99B69DC300B5}" sibTransId="{FBC3223A-5007-49BB-A798-7A1D225CCC8F}"/>
    <dgm:cxn modelId="{7984E230-26D6-4192-A3F0-4B12FAC10048}" type="presOf" srcId="{99B039C3-C27B-4E66-9B5A-BDAEF82D1006}" destId="{3A7C901F-9EF7-4007-80A2-EAA893BFB64A}" srcOrd="0" destOrd="0" presId="urn:microsoft.com/office/officeart/2005/8/layout/process3"/>
    <dgm:cxn modelId="{5EA92628-2645-4651-B8AF-C95E1CD05353}" srcId="{B66633A9-29E9-4E68-B8D9-0B47DEE76AD4}" destId="{CA48F25B-43A8-462A-B851-AD06AEE01DC9}" srcOrd="1" destOrd="0" parTransId="{538A0047-AB82-4158-B105-772F1535DEE7}" sibTransId="{0AC93BA9-2DD9-4F13-80FF-1F1A249BC49C}"/>
    <dgm:cxn modelId="{79860D0C-7145-4476-B446-172941505629}" type="presOf" srcId="{F3C0E828-4596-49FF-B077-C03B873E938B}" destId="{5F2DB859-4D2D-4252-970A-46F9BE11011C}" srcOrd="0" destOrd="0" presId="urn:microsoft.com/office/officeart/2005/8/layout/process3"/>
    <dgm:cxn modelId="{5347894A-55C6-46E1-8C97-9624595F535E}" type="presOf" srcId="{8685C982-5918-4506-9BFF-5D3EE91844E9}" destId="{B7A9423F-9F8A-4F5A-88C2-1BA83153C0B4}" srcOrd="1" destOrd="0" presId="urn:microsoft.com/office/officeart/2005/8/layout/process3"/>
    <dgm:cxn modelId="{337D4521-47E9-4DEC-AF5C-42F22A49A8C8}" type="presOf" srcId="{BB8FCC8A-D888-4BBB-BFA8-74376CF4EE3D}" destId="{5A75504C-9EE4-48D4-A3DB-A8B28D0631F1}" srcOrd="1" destOrd="0" presId="urn:microsoft.com/office/officeart/2005/8/layout/process3"/>
    <dgm:cxn modelId="{D6865397-6AE0-4801-BBC6-0FDCB1D2E347}" type="presOf" srcId="{D285D4A3-E8E8-4E69-8DAF-57CE35F56AD2}" destId="{ADB72A90-816B-43E2-AD7E-73B9FEC7C5AD}" srcOrd="0" destOrd="0" presId="urn:microsoft.com/office/officeart/2005/8/layout/process3"/>
    <dgm:cxn modelId="{DBE8A4D3-5048-4E62-9863-B611616D5115}" type="presOf" srcId="{A32CBD92-711F-4C4B-B065-2662027461FD}" destId="{964866DD-2BAE-4F03-AC2C-84DE0EB03B26}" srcOrd="0" destOrd="0" presId="urn:microsoft.com/office/officeart/2005/8/layout/process3"/>
    <dgm:cxn modelId="{9DCA5219-6EC3-4392-912C-389A9D4E9DA0}" type="presOf" srcId="{5CE3A243-0311-477E-A828-4366FD71B32B}" destId="{CCDA1393-4A6E-41D5-A8AA-145E7C123664}" srcOrd="0" destOrd="0" presId="urn:microsoft.com/office/officeart/2005/8/layout/process3"/>
    <dgm:cxn modelId="{1A8F1E7F-8B7D-4508-947C-AF97D0533E42}" type="presOf" srcId="{E6511E6C-CAD0-4F30-B86C-70AC6231CC7F}" destId="{23686739-355A-406D-A4A4-46D627F0C3EB}" srcOrd="1" destOrd="0" presId="urn:microsoft.com/office/officeart/2005/8/layout/process3"/>
    <dgm:cxn modelId="{5DE67945-2B8D-4656-B254-800E2192E572}" type="presOf" srcId="{0E2138F7-F4E7-4716-A371-73D0AAAEC12D}" destId="{D4DBD919-89A6-486F-8C76-518CD66D8B01}" srcOrd="0" destOrd="0" presId="urn:microsoft.com/office/officeart/2005/8/layout/process3"/>
    <dgm:cxn modelId="{1828F2C9-40DE-44EB-A060-04877BA40C32}" type="presOf" srcId="{B7857DE4-32E1-4487-A8E7-2D7EE8563CFB}" destId="{3FB816A7-7181-4190-A488-9AA76AB97E38}" srcOrd="0" destOrd="0" presId="urn:microsoft.com/office/officeart/2005/8/layout/process3"/>
    <dgm:cxn modelId="{C1C91561-A32D-4FBD-BCF2-6D2DC3A7251C}" type="presOf" srcId="{71BC8EF0-55A5-4A33-A28A-CB6699C4391E}" destId="{D7D914DE-5EAC-4D3B-BBF6-89926A6FE938}" srcOrd="0" destOrd="0" presId="urn:microsoft.com/office/officeart/2005/8/layout/process3"/>
    <dgm:cxn modelId="{62C3EC38-6052-46A6-AE4D-A7E6B1E32E92}" srcId="{99B039C3-C27B-4E66-9B5A-BDAEF82D1006}" destId="{A6848E9D-D0C3-42E4-B5D2-3B7BCD21E28E}" srcOrd="3" destOrd="0" parTransId="{55994FC1-86BF-45C2-82D4-282E949C2B4B}" sibTransId="{BB8FCC8A-D888-4BBB-BFA8-74376CF4EE3D}"/>
    <dgm:cxn modelId="{C6ED4C56-A741-42BE-A60F-9A94E09787FE}" type="presOf" srcId="{25038A1B-8526-41E6-B0DB-1F66B7F10FB9}" destId="{28B51A40-1DDB-4BF4-95D4-62B1E9577ADE}" srcOrd="0" destOrd="0" presId="urn:microsoft.com/office/officeart/2005/8/layout/process3"/>
    <dgm:cxn modelId="{B3DB6038-958C-426E-BC40-A24A273EC6F8}" srcId="{99B039C3-C27B-4E66-9B5A-BDAEF82D1006}" destId="{02AD6B61-18FC-45E7-BF5F-15D5E8E23F71}" srcOrd="6" destOrd="0" parTransId="{FC2D61BF-EC77-40E1-A79A-5FAA68D90817}" sibTransId="{E24AC55F-987A-4C83-9803-5DCCA53D91D8}"/>
    <dgm:cxn modelId="{B49A8FF3-4E97-479E-84ED-A27752E8B8F8}" type="presOf" srcId="{BB8FCC8A-D888-4BBB-BFA8-74376CF4EE3D}" destId="{9CA57CDE-3B94-4F90-B312-76D0DDA71EE6}" srcOrd="0" destOrd="0" presId="urn:microsoft.com/office/officeart/2005/8/layout/process3"/>
    <dgm:cxn modelId="{BDEBEDFA-FDC8-4F9D-98DE-6FF7BFE1D6B5}" type="presOf" srcId="{A32CBD92-711F-4C4B-B065-2662027461FD}" destId="{4AAEAF3A-1429-4AF5-A837-4B81F0AD2957}" srcOrd="1" destOrd="0" presId="urn:microsoft.com/office/officeart/2005/8/layout/process3"/>
    <dgm:cxn modelId="{4C5C2B9E-ECAD-4087-AD51-9FDB6F0D7EE0}" srcId="{B66633A9-29E9-4E68-B8D9-0B47DEE76AD4}" destId="{835902F3-967D-45E7-8D12-3C07BF3ECAB6}" srcOrd="3" destOrd="0" parTransId="{7E21D502-24AD-4168-A14F-DC9A32878C26}" sibTransId="{C4C288A8-7542-44A8-9019-796AD1712B41}"/>
    <dgm:cxn modelId="{4C37338F-0600-4010-BD71-FCDDBEEFCA90}" srcId="{D285D4A3-E8E8-4E69-8DAF-57CE35F56AD2}" destId="{B7857DE4-32E1-4487-A8E7-2D7EE8563CFB}" srcOrd="0" destOrd="0" parTransId="{EAF45687-E490-4E38-A2A8-B04F8EB99B63}" sibTransId="{ACE11ECE-6E73-40F7-A17A-A5D861C3D3EA}"/>
    <dgm:cxn modelId="{6D635219-B3E9-4FE2-AAE8-5CE3ADEA6D3D}" type="presOf" srcId="{A6848E9D-D0C3-42E4-B5D2-3B7BCD21E28E}" destId="{50CC1530-AFFD-47DA-AC6B-3CA8D4CA4F1C}" srcOrd="0" destOrd="0" presId="urn:microsoft.com/office/officeart/2005/8/layout/process3"/>
    <dgm:cxn modelId="{E24A9A02-A94A-46B3-A52E-24F695DA189D}" type="presOf" srcId="{E6511E6C-CAD0-4F30-B86C-70AC6231CC7F}" destId="{A66D376B-1B7C-4E2F-8432-4A257728196C}" srcOrd="0" destOrd="0" presId="urn:microsoft.com/office/officeart/2005/8/layout/process3"/>
    <dgm:cxn modelId="{CDCEA227-A484-48AB-9A55-7C1DBECA690D}" srcId="{6A01AE0D-21EB-46EE-A5AA-7DABB2AC995C}" destId="{73A6403D-6DBB-4444-A725-0976A91FAF3F}" srcOrd="0" destOrd="0" parTransId="{CDD22C8B-8D51-4C53-9CD2-499B040B57F0}" sibTransId="{6BC123A9-0562-4575-BC73-6B4D490394BC}"/>
    <dgm:cxn modelId="{92ABEC43-7428-4A2D-872B-0D9BB71B5FA9}" srcId="{6A01AE0D-21EB-46EE-A5AA-7DABB2AC995C}" destId="{C1C1BB16-F01E-4A09-A351-4842AA790D1E}" srcOrd="3" destOrd="0" parTransId="{B35F47D1-440F-4F7F-8A6D-2C6CBACF5AB4}" sibTransId="{049E2F01-1FFB-4816-AFBC-A17849D05B7A}"/>
    <dgm:cxn modelId="{F70A15BA-F171-4667-B38A-E8DC0C6E8983}" srcId="{99B039C3-C27B-4E66-9B5A-BDAEF82D1006}" destId="{A32CBD92-711F-4C4B-B065-2662027461FD}" srcOrd="5" destOrd="0" parTransId="{AAF0B762-1DD0-41A1-8E3D-67940C8B59F6}" sibTransId="{E6511E6C-CAD0-4F30-B86C-70AC6231CC7F}"/>
    <dgm:cxn modelId="{F26A998F-AC83-4594-8E71-B4A403B37166}" type="presOf" srcId="{B66633A9-29E9-4E68-B8D9-0B47DEE76AD4}" destId="{14079E0A-6B10-4541-82B8-9A0A5E5C6961}" srcOrd="0" destOrd="0" presId="urn:microsoft.com/office/officeart/2005/8/layout/process3"/>
    <dgm:cxn modelId="{6FDB465F-B4B8-424B-98D9-9E0F5F934987}" type="presOf" srcId="{9A8E161B-BAD1-4CC6-9718-8CB25AAF865C}" destId="{FE4F75AE-B60B-422F-A228-D62566B9723D}" srcOrd="1" destOrd="0" presId="urn:microsoft.com/office/officeart/2005/8/layout/process3"/>
    <dgm:cxn modelId="{7EC8F307-B10C-4501-8A57-380CD6E04912}" type="presOf" srcId="{02AD6B61-18FC-45E7-BF5F-15D5E8E23F71}" destId="{9B42CCF5-9496-4122-9CAE-D10E14904D00}" srcOrd="1" destOrd="0" presId="urn:microsoft.com/office/officeart/2005/8/layout/process3"/>
    <dgm:cxn modelId="{A387D36C-D353-4099-87B9-C2256DB3B60C}" srcId="{B66633A9-29E9-4E68-B8D9-0B47DEE76AD4}" destId="{FFBCF3B8-9F59-403B-9BC5-045D0ED92557}" srcOrd="0" destOrd="0" parTransId="{1B52071C-C928-47BB-B98C-DA4E6AE8F224}" sibTransId="{0D591848-A88B-4366-BD9A-35581D32E072}"/>
    <dgm:cxn modelId="{8EEC5F76-CDF9-491A-9EE3-71428C57CC57}" srcId="{6A01AE0D-21EB-46EE-A5AA-7DABB2AC995C}" destId="{56102205-C7F5-4E00-B799-D4B45DD77544}" srcOrd="2" destOrd="0" parTransId="{C8E43AC9-D432-4863-BDC3-196F9E54E80F}" sibTransId="{9B34DBB3-98A1-4324-AC4F-57244AD05E90}"/>
    <dgm:cxn modelId="{9735B6EB-F34B-42A0-8BD9-D9101A2734E4}" type="presOf" srcId="{F3C0E828-4596-49FF-B077-C03B873E938B}" destId="{CFCEDAE6-7056-4E63-9116-9AB0E3B3313E}" srcOrd="1" destOrd="0" presId="urn:microsoft.com/office/officeart/2005/8/layout/process3"/>
    <dgm:cxn modelId="{0FE6CBC8-7CC5-4ABA-925D-DE12B2169156}" type="presOf" srcId="{8685C982-5918-4506-9BFF-5D3EE91844E9}" destId="{E4EB2EF9-609F-42B2-B23D-72513810ED91}" srcOrd="0" destOrd="0" presId="urn:microsoft.com/office/officeart/2005/8/layout/process3"/>
    <dgm:cxn modelId="{E7ABC8CB-5DCF-490D-8B0E-A283EB609AE6}" type="presOf" srcId="{6A01AE0D-21EB-46EE-A5AA-7DABB2AC995C}" destId="{78129961-D417-429F-9FAC-8AB167B35970}" srcOrd="1" destOrd="0" presId="urn:microsoft.com/office/officeart/2005/8/layout/process3"/>
    <dgm:cxn modelId="{A5BF62FD-60AF-4795-AFDE-C9667D297113}" srcId="{A32CBD92-711F-4C4B-B065-2662027461FD}" destId="{0E2138F7-F4E7-4716-A371-73D0AAAEC12D}" srcOrd="0" destOrd="0" parTransId="{5494E6DB-BF5E-4E4C-BEDD-4A5C017B90D8}" sibTransId="{B6BA83F1-C159-46D9-AA42-E639CA11311C}"/>
    <dgm:cxn modelId="{834F5B3A-9D90-4169-9C9E-E54BF8392512}" srcId="{99B039C3-C27B-4E66-9B5A-BDAEF82D1006}" destId="{D285D4A3-E8E8-4E69-8DAF-57CE35F56AD2}" srcOrd="0" destOrd="0" parTransId="{EB2CA8F7-2EC6-4D14-ACEE-722CA8C1D9F4}" sibTransId="{8685C982-5918-4506-9BFF-5D3EE91844E9}"/>
    <dgm:cxn modelId="{6FC7B9A7-2D48-4B9B-BCDB-9A0BCD63C570}" srcId="{99B039C3-C27B-4E66-9B5A-BDAEF82D1006}" destId="{B66633A9-29E9-4E68-B8D9-0B47DEE76AD4}" srcOrd="4" destOrd="0" parTransId="{5F4A1CBC-7B5C-42C2-BC90-831F2E692830}" sibTransId="{0E3EF8EC-1987-4693-8C0F-E17634FCEB98}"/>
    <dgm:cxn modelId="{5408E36F-7CA1-43AA-826F-DBBA0E7C7B04}" srcId="{B66633A9-29E9-4E68-B8D9-0B47DEE76AD4}" destId="{7588FEEC-9496-4518-A86A-64C6B7F0C55E}" srcOrd="2" destOrd="0" parTransId="{68CC0180-BA85-4425-95E3-BA9C2884CBA9}" sibTransId="{33D1BDB9-A6BC-425B-9461-7ADD516FAF5E}"/>
    <dgm:cxn modelId="{B6BB56E0-E618-445F-B979-7FD97A0B0614}" type="presOf" srcId="{0E3EF8EC-1987-4693-8C0F-E17634FCEB98}" destId="{0BB26F03-0BD3-4E41-AE74-C5C2134AA2EB}" srcOrd="1" destOrd="0" presId="urn:microsoft.com/office/officeart/2005/8/layout/process3"/>
    <dgm:cxn modelId="{0E85954B-6CFF-4C22-B509-5783FFB00C02}" type="presOf" srcId="{9A8E161B-BAD1-4CC6-9718-8CB25AAF865C}" destId="{4BAFD8F4-1DAA-4A27-A93B-CFEEEBB163D5}" srcOrd="0" destOrd="0" presId="urn:microsoft.com/office/officeart/2005/8/layout/process3"/>
    <dgm:cxn modelId="{B668584A-0B32-4B32-9EE5-468562A1A63A}" srcId="{99B039C3-C27B-4E66-9B5A-BDAEF82D1006}" destId="{F3C0E828-4596-49FF-B077-C03B873E938B}" srcOrd="2" destOrd="0" parTransId="{65E5645A-15AC-4C7B-8940-E3E9DA92AAA8}" sibTransId="{9A8E161B-BAD1-4CC6-9718-8CB25AAF865C}"/>
    <dgm:cxn modelId="{BAA39CB6-6A31-40C5-9BA2-A94F17437A23}" srcId="{99B039C3-C27B-4E66-9B5A-BDAEF82D1006}" destId="{6A01AE0D-21EB-46EE-A5AA-7DABB2AC995C}" srcOrd="1" destOrd="0" parTransId="{5A9BC522-2760-493D-81A4-7DF7097B451E}" sibTransId="{71BC8EF0-55A5-4A33-A28A-CB6699C4391E}"/>
    <dgm:cxn modelId="{06FC46EF-F4E5-41CE-A565-85256F241F59}" type="presOf" srcId="{B66633A9-29E9-4E68-B8D9-0B47DEE76AD4}" destId="{A1F11DC0-9CF1-42A4-8FE4-22D922498832}" srcOrd="1" destOrd="0" presId="urn:microsoft.com/office/officeart/2005/8/layout/process3"/>
    <dgm:cxn modelId="{4FCB3479-2615-4DCB-AEFB-9D6FC3A57D77}" type="presOf" srcId="{835902F3-967D-45E7-8D12-3C07BF3ECAB6}" destId="{B14FF7D1-8EAE-461B-9355-E79883819E53}" srcOrd="0" destOrd="3" presId="urn:microsoft.com/office/officeart/2005/8/layout/process3"/>
    <dgm:cxn modelId="{0522547A-B155-4BD7-8319-835BBCFF9DBB}" type="presOf" srcId="{73A6403D-6DBB-4444-A725-0976A91FAF3F}" destId="{D30133CB-CE36-4D48-A738-C8FEA5D4B11B}" srcOrd="0" destOrd="0" presId="urn:microsoft.com/office/officeart/2005/8/layout/process3"/>
    <dgm:cxn modelId="{0159A8E0-688A-4E26-B868-0DC266D12F23}" type="presOf" srcId="{71BC8EF0-55A5-4A33-A28A-CB6699C4391E}" destId="{AFE96BC5-C055-479F-AB44-14363E72D664}" srcOrd="1" destOrd="0" presId="urn:microsoft.com/office/officeart/2005/8/layout/process3"/>
    <dgm:cxn modelId="{54A1393C-B9C9-4042-B304-0F2BD0F692BA}" type="presOf" srcId="{FFBCF3B8-9F59-403B-9BC5-045D0ED92557}" destId="{B14FF7D1-8EAE-461B-9355-E79883819E53}" srcOrd="0" destOrd="0" presId="urn:microsoft.com/office/officeart/2005/8/layout/process3"/>
    <dgm:cxn modelId="{232C77EF-43F8-4CFB-9570-A319E0D3E22D}" srcId="{A6848E9D-D0C3-42E4-B5D2-3B7BCD21E28E}" destId="{5CE3A243-0311-477E-A828-4366FD71B32B}" srcOrd="0" destOrd="0" parTransId="{B73F0842-E940-4055-BAC7-79E6F90817A4}" sibTransId="{E751BDCB-4D7E-4460-872D-6219F0404BA4}"/>
    <dgm:cxn modelId="{940A8054-7BC7-4B83-A896-8198B75A1A86}" type="presOf" srcId="{6A01AE0D-21EB-46EE-A5AA-7DABB2AC995C}" destId="{37508680-4619-49BE-B29B-C2BB4F066A0D}" srcOrd="0" destOrd="0" presId="urn:microsoft.com/office/officeart/2005/8/layout/process3"/>
    <dgm:cxn modelId="{5DAF662E-0D6F-439B-8317-21AD74486D07}" type="presOf" srcId="{0E3EF8EC-1987-4693-8C0F-E17634FCEB98}" destId="{745A0E98-4F7D-45B7-873B-D251F73F566C}" srcOrd="0" destOrd="0" presId="urn:microsoft.com/office/officeart/2005/8/layout/process3"/>
    <dgm:cxn modelId="{E7CC26B8-C535-4F9F-ACF2-070604B092CF}" type="presOf" srcId="{5D1C6C9E-0913-4372-8645-60D4EF3CF861}" destId="{D30133CB-CE36-4D48-A738-C8FEA5D4B11B}" srcOrd="0" destOrd="1" presId="urn:microsoft.com/office/officeart/2005/8/layout/process3"/>
    <dgm:cxn modelId="{D9C66977-F778-401A-99DB-08071381C520}" type="presOf" srcId="{A6848E9D-D0C3-42E4-B5D2-3B7BCD21E28E}" destId="{8657E5CE-1EC7-4E0D-AC18-96896DFF8E8F}" srcOrd="1" destOrd="0" presId="urn:microsoft.com/office/officeart/2005/8/layout/process3"/>
    <dgm:cxn modelId="{DA51FEE0-CFAB-47F6-B49D-901294933E5B}" srcId="{F3C0E828-4596-49FF-B077-C03B873E938B}" destId="{25038A1B-8526-41E6-B0DB-1F66B7F10FB9}" srcOrd="0" destOrd="0" parTransId="{09F5E233-E738-472C-842A-74E4CC38BEB3}" sibTransId="{98EBB2DC-B63B-4978-9E1E-A34051FF845A}"/>
    <dgm:cxn modelId="{0EB09140-3CA0-430E-B917-0B119B180F45}" type="presOf" srcId="{D285D4A3-E8E8-4E69-8DAF-57CE35F56AD2}" destId="{657A5495-CB24-48F3-A9D6-8CADBA9F0C65}" srcOrd="1" destOrd="0" presId="urn:microsoft.com/office/officeart/2005/8/layout/process3"/>
    <dgm:cxn modelId="{2D161A2C-718B-4CE3-888B-8A56E1D507D8}" type="presOf" srcId="{02E3E548-E576-424A-922B-D5A1A6FEB808}" destId="{2601AF02-BD5F-4374-A4BD-AF9EC542AA1A}" srcOrd="0" destOrd="0" presId="urn:microsoft.com/office/officeart/2005/8/layout/process3"/>
    <dgm:cxn modelId="{EC663E5F-7A0A-498E-B508-BD4DA6903EC3}" srcId="{02AD6B61-18FC-45E7-BF5F-15D5E8E23F71}" destId="{02E3E548-E576-424A-922B-D5A1A6FEB808}" srcOrd="0" destOrd="0" parTransId="{C9813881-8EF1-4762-A85C-7BBA86D46776}" sibTransId="{783824CB-8F34-41C0-A035-C3D0EF52E3ED}"/>
    <dgm:cxn modelId="{AC28F322-D299-4E64-87B5-EC7A1D857644}" type="presOf" srcId="{56102205-C7F5-4E00-B799-D4B45DD77544}" destId="{D30133CB-CE36-4D48-A738-C8FEA5D4B11B}" srcOrd="0" destOrd="2" presId="urn:microsoft.com/office/officeart/2005/8/layout/process3"/>
    <dgm:cxn modelId="{B484A5D1-D39F-4180-AF5A-F34E5B8BE6D3}" type="presOf" srcId="{7588FEEC-9496-4518-A86A-64C6B7F0C55E}" destId="{B14FF7D1-8EAE-461B-9355-E79883819E53}" srcOrd="0" destOrd="2" presId="urn:microsoft.com/office/officeart/2005/8/layout/process3"/>
    <dgm:cxn modelId="{C0534FAE-99BF-4F8F-850F-4EE7C6E4E5A0}" type="presOf" srcId="{C1C1BB16-F01E-4A09-A351-4842AA790D1E}" destId="{D30133CB-CE36-4D48-A738-C8FEA5D4B11B}" srcOrd="0" destOrd="3" presId="urn:microsoft.com/office/officeart/2005/8/layout/process3"/>
    <dgm:cxn modelId="{1887A6FB-1768-452B-A51E-598ECF18EC5C}" type="presOf" srcId="{CA48F25B-43A8-462A-B851-AD06AEE01DC9}" destId="{B14FF7D1-8EAE-461B-9355-E79883819E53}" srcOrd="0" destOrd="1" presId="urn:microsoft.com/office/officeart/2005/8/layout/process3"/>
    <dgm:cxn modelId="{57E82D5F-2817-481F-BCC5-B5E36889CA72}" type="presParOf" srcId="{3A7C901F-9EF7-4007-80A2-EAA893BFB64A}" destId="{6F5F8FBE-BC68-4A89-8BFE-550726B15431}" srcOrd="0" destOrd="0" presId="urn:microsoft.com/office/officeart/2005/8/layout/process3"/>
    <dgm:cxn modelId="{F9F3DEE5-3500-43D4-B466-932FEBA6E2DE}" type="presParOf" srcId="{6F5F8FBE-BC68-4A89-8BFE-550726B15431}" destId="{ADB72A90-816B-43E2-AD7E-73B9FEC7C5AD}" srcOrd="0" destOrd="0" presId="urn:microsoft.com/office/officeart/2005/8/layout/process3"/>
    <dgm:cxn modelId="{EDB55CBF-4865-4B1C-89A3-A800738024B0}" type="presParOf" srcId="{6F5F8FBE-BC68-4A89-8BFE-550726B15431}" destId="{657A5495-CB24-48F3-A9D6-8CADBA9F0C65}" srcOrd="1" destOrd="0" presId="urn:microsoft.com/office/officeart/2005/8/layout/process3"/>
    <dgm:cxn modelId="{FDD03E52-0740-402A-93EB-39940F170593}" type="presParOf" srcId="{6F5F8FBE-BC68-4A89-8BFE-550726B15431}" destId="{3FB816A7-7181-4190-A488-9AA76AB97E38}" srcOrd="2" destOrd="0" presId="urn:microsoft.com/office/officeart/2005/8/layout/process3"/>
    <dgm:cxn modelId="{AB9E55ED-05F8-4C70-A4D1-6B2B1B02F249}" type="presParOf" srcId="{3A7C901F-9EF7-4007-80A2-EAA893BFB64A}" destId="{E4EB2EF9-609F-42B2-B23D-72513810ED91}" srcOrd="1" destOrd="0" presId="urn:microsoft.com/office/officeart/2005/8/layout/process3"/>
    <dgm:cxn modelId="{8E02BEA5-772C-4386-8272-D30252E4B3EF}" type="presParOf" srcId="{E4EB2EF9-609F-42B2-B23D-72513810ED91}" destId="{B7A9423F-9F8A-4F5A-88C2-1BA83153C0B4}" srcOrd="0" destOrd="0" presId="urn:microsoft.com/office/officeart/2005/8/layout/process3"/>
    <dgm:cxn modelId="{014B44B0-5F19-48CB-9FD4-39FCE536C2CF}" type="presParOf" srcId="{3A7C901F-9EF7-4007-80A2-EAA893BFB64A}" destId="{118546CF-AA4D-4260-A864-3E472C7E0601}" srcOrd="2" destOrd="0" presId="urn:microsoft.com/office/officeart/2005/8/layout/process3"/>
    <dgm:cxn modelId="{33F4F9D9-C1C1-4EB5-B79C-9C30771F5358}" type="presParOf" srcId="{118546CF-AA4D-4260-A864-3E472C7E0601}" destId="{37508680-4619-49BE-B29B-C2BB4F066A0D}" srcOrd="0" destOrd="0" presId="urn:microsoft.com/office/officeart/2005/8/layout/process3"/>
    <dgm:cxn modelId="{E0141B6B-5CD8-4C79-88B2-556B59B4F5DE}" type="presParOf" srcId="{118546CF-AA4D-4260-A864-3E472C7E0601}" destId="{78129961-D417-429F-9FAC-8AB167B35970}" srcOrd="1" destOrd="0" presId="urn:microsoft.com/office/officeart/2005/8/layout/process3"/>
    <dgm:cxn modelId="{FD1541C6-5AA7-4FC2-9ACA-315F6FE657AC}" type="presParOf" srcId="{118546CF-AA4D-4260-A864-3E472C7E0601}" destId="{D30133CB-CE36-4D48-A738-C8FEA5D4B11B}" srcOrd="2" destOrd="0" presId="urn:microsoft.com/office/officeart/2005/8/layout/process3"/>
    <dgm:cxn modelId="{52BC4887-654E-409F-86AC-8AFE0CBF58B8}" type="presParOf" srcId="{3A7C901F-9EF7-4007-80A2-EAA893BFB64A}" destId="{D7D914DE-5EAC-4D3B-BBF6-89926A6FE938}" srcOrd="3" destOrd="0" presId="urn:microsoft.com/office/officeart/2005/8/layout/process3"/>
    <dgm:cxn modelId="{79FB3103-E1E4-4685-9DD6-F5F0A4B03928}" type="presParOf" srcId="{D7D914DE-5EAC-4D3B-BBF6-89926A6FE938}" destId="{AFE96BC5-C055-479F-AB44-14363E72D664}" srcOrd="0" destOrd="0" presId="urn:microsoft.com/office/officeart/2005/8/layout/process3"/>
    <dgm:cxn modelId="{F5D0614E-90FC-441E-9507-2B23CA362EED}" type="presParOf" srcId="{3A7C901F-9EF7-4007-80A2-EAA893BFB64A}" destId="{A4B903BA-1676-471B-9236-7976D46BE761}" srcOrd="4" destOrd="0" presId="urn:microsoft.com/office/officeart/2005/8/layout/process3"/>
    <dgm:cxn modelId="{1BBE6D68-69E4-47B4-924C-7A781FA1983C}" type="presParOf" srcId="{A4B903BA-1676-471B-9236-7976D46BE761}" destId="{5F2DB859-4D2D-4252-970A-46F9BE11011C}" srcOrd="0" destOrd="0" presId="urn:microsoft.com/office/officeart/2005/8/layout/process3"/>
    <dgm:cxn modelId="{1E18C46B-6B36-4566-90D3-7F54A8624EE3}" type="presParOf" srcId="{A4B903BA-1676-471B-9236-7976D46BE761}" destId="{CFCEDAE6-7056-4E63-9116-9AB0E3B3313E}" srcOrd="1" destOrd="0" presId="urn:microsoft.com/office/officeart/2005/8/layout/process3"/>
    <dgm:cxn modelId="{3E558ECE-6CCD-423D-A504-0B8DDF3CC17D}" type="presParOf" srcId="{A4B903BA-1676-471B-9236-7976D46BE761}" destId="{28B51A40-1DDB-4BF4-95D4-62B1E9577ADE}" srcOrd="2" destOrd="0" presId="urn:microsoft.com/office/officeart/2005/8/layout/process3"/>
    <dgm:cxn modelId="{8BE08CA8-3D4A-4E87-9F80-12470671E6D9}" type="presParOf" srcId="{3A7C901F-9EF7-4007-80A2-EAA893BFB64A}" destId="{4BAFD8F4-1DAA-4A27-A93B-CFEEEBB163D5}" srcOrd="5" destOrd="0" presId="urn:microsoft.com/office/officeart/2005/8/layout/process3"/>
    <dgm:cxn modelId="{766581DB-E137-49D3-B9FC-C0127D84DAE7}" type="presParOf" srcId="{4BAFD8F4-1DAA-4A27-A93B-CFEEEBB163D5}" destId="{FE4F75AE-B60B-422F-A228-D62566B9723D}" srcOrd="0" destOrd="0" presId="urn:microsoft.com/office/officeart/2005/8/layout/process3"/>
    <dgm:cxn modelId="{01DC9DE9-87E4-4CF2-8DD0-037478BBB356}" type="presParOf" srcId="{3A7C901F-9EF7-4007-80A2-EAA893BFB64A}" destId="{BD785F38-D32F-4661-AD4A-581C5D901FDF}" srcOrd="6" destOrd="0" presId="urn:microsoft.com/office/officeart/2005/8/layout/process3"/>
    <dgm:cxn modelId="{05C84C24-C0DA-47CD-802D-852D7FEB67F9}" type="presParOf" srcId="{BD785F38-D32F-4661-AD4A-581C5D901FDF}" destId="{50CC1530-AFFD-47DA-AC6B-3CA8D4CA4F1C}" srcOrd="0" destOrd="0" presId="urn:microsoft.com/office/officeart/2005/8/layout/process3"/>
    <dgm:cxn modelId="{A895D37F-BE51-4080-ABDE-8DDC09F23E7F}" type="presParOf" srcId="{BD785F38-D32F-4661-AD4A-581C5D901FDF}" destId="{8657E5CE-1EC7-4E0D-AC18-96896DFF8E8F}" srcOrd="1" destOrd="0" presId="urn:microsoft.com/office/officeart/2005/8/layout/process3"/>
    <dgm:cxn modelId="{A1300EE2-D8F5-45D9-9FA6-261677E3FE74}" type="presParOf" srcId="{BD785F38-D32F-4661-AD4A-581C5D901FDF}" destId="{CCDA1393-4A6E-41D5-A8AA-145E7C123664}" srcOrd="2" destOrd="0" presId="urn:microsoft.com/office/officeart/2005/8/layout/process3"/>
    <dgm:cxn modelId="{4382B247-6D49-47AE-B377-5EB6C6A66F48}" type="presParOf" srcId="{3A7C901F-9EF7-4007-80A2-EAA893BFB64A}" destId="{9CA57CDE-3B94-4F90-B312-76D0DDA71EE6}" srcOrd="7" destOrd="0" presId="urn:microsoft.com/office/officeart/2005/8/layout/process3"/>
    <dgm:cxn modelId="{ECD389AC-6623-4A27-9C7D-CFCE3800BEAF}" type="presParOf" srcId="{9CA57CDE-3B94-4F90-B312-76D0DDA71EE6}" destId="{5A75504C-9EE4-48D4-A3DB-A8B28D0631F1}" srcOrd="0" destOrd="0" presId="urn:microsoft.com/office/officeart/2005/8/layout/process3"/>
    <dgm:cxn modelId="{A36FCC0D-76E0-4DD3-AAC5-0DA47AEE27F1}" type="presParOf" srcId="{3A7C901F-9EF7-4007-80A2-EAA893BFB64A}" destId="{85318B26-79F5-4B83-B984-40AFD18E61BA}" srcOrd="8" destOrd="0" presId="urn:microsoft.com/office/officeart/2005/8/layout/process3"/>
    <dgm:cxn modelId="{4EB261E9-5B16-44C1-BC34-463F9927FDBE}" type="presParOf" srcId="{85318B26-79F5-4B83-B984-40AFD18E61BA}" destId="{14079E0A-6B10-4541-82B8-9A0A5E5C6961}" srcOrd="0" destOrd="0" presId="urn:microsoft.com/office/officeart/2005/8/layout/process3"/>
    <dgm:cxn modelId="{B9048E64-A7F4-4C73-B31F-9B7AA86B1606}" type="presParOf" srcId="{85318B26-79F5-4B83-B984-40AFD18E61BA}" destId="{A1F11DC0-9CF1-42A4-8FE4-22D922498832}" srcOrd="1" destOrd="0" presId="urn:microsoft.com/office/officeart/2005/8/layout/process3"/>
    <dgm:cxn modelId="{01C95E17-4562-4C23-963B-DF02CEF8DE26}" type="presParOf" srcId="{85318B26-79F5-4B83-B984-40AFD18E61BA}" destId="{B14FF7D1-8EAE-461B-9355-E79883819E53}" srcOrd="2" destOrd="0" presId="urn:microsoft.com/office/officeart/2005/8/layout/process3"/>
    <dgm:cxn modelId="{749AE2FB-0F74-4283-A036-7C6701D71C55}" type="presParOf" srcId="{3A7C901F-9EF7-4007-80A2-EAA893BFB64A}" destId="{745A0E98-4F7D-45B7-873B-D251F73F566C}" srcOrd="9" destOrd="0" presId="urn:microsoft.com/office/officeart/2005/8/layout/process3"/>
    <dgm:cxn modelId="{00B8472D-D209-4A26-9734-E1A7B3FD06D5}" type="presParOf" srcId="{745A0E98-4F7D-45B7-873B-D251F73F566C}" destId="{0BB26F03-0BD3-4E41-AE74-C5C2134AA2EB}" srcOrd="0" destOrd="0" presId="urn:microsoft.com/office/officeart/2005/8/layout/process3"/>
    <dgm:cxn modelId="{5AF54ECB-044D-4D7B-85C5-153113174901}" type="presParOf" srcId="{3A7C901F-9EF7-4007-80A2-EAA893BFB64A}" destId="{0F46C42D-99CE-4637-A739-4177A9419509}" srcOrd="10" destOrd="0" presId="urn:microsoft.com/office/officeart/2005/8/layout/process3"/>
    <dgm:cxn modelId="{83AF2520-C69F-4CE6-BDC0-D303568A761A}" type="presParOf" srcId="{0F46C42D-99CE-4637-A739-4177A9419509}" destId="{964866DD-2BAE-4F03-AC2C-84DE0EB03B26}" srcOrd="0" destOrd="0" presId="urn:microsoft.com/office/officeart/2005/8/layout/process3"/>
    <dgm:cxn modelId="{F2C6059D-1157-4DC4-B3D2-5B6E8683D5A6}" type="presParOf" srcId="{0F46C42D-99CE-4637-A739-4177A9419509}" destId="{4AAEAF3A-1429-4AF5-A837-4B81F0AD2957}" srcOrd="1" destOrd="0" presId="urn:microsoft.com/office/officeart/2005/8/layout/process3"/>
    <dgm:cxn modelId="{E4D16C3E-088A-4B15-9B11-B829A9C491D8}" type="presParOf" srcId="{0F46C42D-99CE-4637-A739-4177A9419509}" destId="{D4DBD919-89A6-486F-8C76-518CD66D8B01}" srcOrd="2" destOrd="0" presId="urn:microsoft.com/office/officeart/2005/8/layout/process3"/>
    <dgm:cxn modelId="{AECFBDFC-423C-407B-9010-5829113CE690}" type="presParOf" srcId="{3A7C901F-9EF7-4007-80A2-EAA893BFB64A}" destId="{A66D376B-1B7C-4E2F-8432-4A257728196C}" srcOrd="11" destOrd="0" presId="urn:microsoft.com/office/officeart/2005/8/layout/process3"/>
    <dgm:cxn modelId="{E21D1FEB-F0ED-4B51-82D6-AD7AC9121485}" type="presParOf" srcId="{A66D376B-1B7C-4E2F-8432-4A257728196C}" destId="{23686739-355A-406D-A4A4-46D627F0C3EB}" srcOrd="0" destOrd="0" presId="urn:microsoft.com/office/officeart/2005/8/layout/process3"/>
    <dgm:cxn modelId="{B68992D2-9F6A-424E-9272-CE55DF223167}" type="presParOf" srcId="{3A7C901F-9EF7-4007-80A2-EAA893BFB64A}" destId="{0FFA1876-B8BE-426F-978C-B6E96422262F}" srcOrd="12" destOrd="0" presId="urn:microsoft.com/office/officeart/2005/8/layout/process3"/>
    <dgm:cxn modelId="{DC503C71-D65A-43FF-867A-DC117F7680F2}" type="presParOf" srcId="{0FFA1876-B8BE-426F-978C-B6E96422262F}" destId="{C57EAF23-F965-4E7D-A51E-1B43F06D0FE9}" srcOrd="0" destOrd="0" presId="urn:microsoft.com/office/officeart/2005/8/layout/process3"/>
    <dgm:cxn modelId="{98773094-7411-41A5-B58C-D09F91B6C908}" type="presParOf" srcId="{0FFA1876-B8BE-426F-978C-B6E96422262F}" destId="{9B42CCF5-9496-4122-9CAE-D10E14904D00}" srcOrd="1" destOrd="0" presId="urn:microsoft.com/office/officeart/2005/8/layout/process3"/>
    <dgm:cxn modelId="{220C6AD5-A460-422A-95A0-D2287CFCA7F0}" type="presParOf" srcId="{0FFA1876-B8BE-426F-978C-B6E96422262F}" destId="{2601AF02-BD5F-4374-A4BD-AF9EC542AA1A}"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B039C3-C27B-4E66-9B5A-BDAEF82D1006}" type="doc">
      <dgm:prSet loTypeId="urn:microsoft.com/office/officeart/2005/8/layout/process3" loCatId="process" qsTypeId="urn:microsoft.com/office/officeart/2005/8/quickstyle/3d5" qsCatId="3D" csTypeId="urn:microsoft.com/office/officeart/2005/8/colors/colorful3" csCatId="colorful" phldr="1"/>
      <dgm:spPr/>
      <dgm:t>
        <a:bodyPr/>
        <a:lstStyle/>
        <a:p>
          <a:endParaRPr lang="en-US"/>
        </a:p>
      </dgm:t>
    </dgm:pt>
    <dgm:pt modelId="{B66633A9-29E9-4E68-B8D9-0B47DEE76AD4}">
      <dgm:prSet phldrT="[Text]" custT="1"/>
      <dgm:spPr/>
      <dgm:t>
        <a:bodyPr/>
        <a:lstStyle/>
        <a:p>
          <a:r>
            <a:rPr lang="en-US" sz="1400" dirty="0"/>
            <a:t>Validate</a:t>
          </a:r>
        </a:p>
      </dgm:t>
    </dgm:pt>
    <dgm:pt modelId="{5F4A1CBC-7B5C-42C2-BC90-831F2E692830}" type="parTrans" cxnId="{6FC7B9A7-2D48-4B9B-BCDB-9A0BCD63C570}">
      <dgm:prSet/>
      <dgm:spPr/>
      <dgm:t>
        <a:bodyPr/>
        <a:lstStyle/>
        <a:p>
          <a:endParaRPr lang="en-US"/>
        </a:p>
      </dgm:t>
    </dgm:pt>
    <dgm:pt modelId="{0E3EF8EC-1987-4693-8C0F-E17634FCEB98}" type="sibTrans" cxnId="{6FC7B9A7-2D48-4B9B-BCDB-9A0BCD63C570}">
      <dgm:prSet/>
      <dgm:spPr/>
      <dgm:t>
        <a:bodyPr/>
        <a:lstStyle/>
        <a:p>
          <a:endParaRPr lang="en-US"/>
        </a:p>
      </dgm:t>
    </dgm:pt>
    <dgm:pt modelId="{FFBCF3B8-9F59-403B-9BC5-045D0ED92557}">
      <dgm:prSet phldrT="[Text]"/>
      <dgm:spPr/>
      <dgm:t>
        <a:bodyPr/>
        <a:lstStyle/>
        <a:p>
          <a:r>
            <a:rPr lang="en-US" dirty="0"/>
            <a:t>Validate</a:t>
          </a:r>
        </a:p>
      </dgm:t>
    </dgm:pt>
    <dgm:pt modelId="{1B52071C-C928-47BB-B98C-DA4E6AE8F224}" type="parTrans" cxnId="{A387D36C-D353-4099-87B9-C2256DB3B60C}">
      <dgm:prSet/>
      <dgm:spPr/>
      <dgm:t>
        <a:bodyPr/>
        <a:lstStyle/>
        <a:p>
          <a:endParaRPr lang="en-US"/>
        </a:p>
      </dgm:t>
    </dgm:pt>
    <dgm:pt modelId="{0D591848-A88B-4366-BD9A-35581D32E072}" type="sibTrans" cxnId="{A387D36C-D353-4099-87B9-C2256DB3B60C}">
      <dgm:prSet/>
      <dgm:spPr/>
      <dgm:t>
        <a:bodyPr/>
        <a:lstStyle/>
        <a:p>
          <a:endParaRPr lang="en-US"/>
        </a:p>
      </dgm:t>
    </dgm:pt>
    <dgm:pt modelId="{A6848E9D-D0C3-42E4-B5D2-3B7BCD21E28E}">
      <dgm:prSet phldrT="[Text]" custT="1"/>
      <dgm:spPr/>
      <dgm:t>
        <a:bodyPr/>
        <a:lstStyle/>
        <a:p>
          <a:r>
            <a:rPr lang="en-US" sz="1400" dirty="0"/>
            <a:t>Load stage</a:t>
          </a:r>
        </a:p>
      </dgm:t>
    </dgm:pt>
    <dgm:pt modelId="{55994FC1-86BF-45C2-82D4-282E949C2B4B}" type="parTrans" cxnId="{62C3EC38-6052-46A6-AE4D-A7E6B1E32E92}">
      <dgm:prSet/>
      <dgm:spPr/>
      <dgm:t>
        <a:bodyPr/>
        <a:lstStyle/>
        <a:p>
          <a:endParaRPr lang="en-US"/>
        </a:p>
      </dgm:t>
    </dgm:pt>
    <dgm:pt modelId="{BB8FCC8A-D888-4BBB-BFA8-74376CF4EE3D}" type="sibTrans" cxnId="{62C3EC38-6052-46A6-AE4D-A7E6B1E32E92}">
      <dgm:prSet/>
      <dgm:spPr/>
      <dgm:t>
        <a:bodyPr/>
        <a:lstStyle/>
        <a:p>
          <a:endParaRPr lang="en-US"/>
        </a:p>
      </dgm:t>
    </dgm:pt>
    <dgm:pt modelId="{F3C0E828-4596-49FF-B077-C03B873E938B}">
      <dgm:prSet custT="1"/>
      <dgm:spPr/>
      <dgm:t>
        <a:bodyPr/>
        <a:lstStyle/>
        <a:p>
          <a:r>
            <a:rPr lang="en-US" sz="1400" dirty="0"/>
            <a:t>Extract Incremental</a:t>
          </a:r>
        </a:p>
      </dgm:t>
    </dgm:pt>
    <dgm:pt modelId="{65E5645A-15AC-4C7B-8940-E3E9DA92AAA8}" type="parTrans" cxnId="{B668584A-0B32-4B32-9EE5-468562A1A63A}">
      <dgm:prSet/>
      <dgm:spPr/>
      <dgm:t>
        <a:bodyPr/>
        <a:lstStyle/>
        <a:p>
          <a:endParaRPr lang="en-US"/>
        </a:p>
      </dgm:t>
    </dgm:pt>
    <dgm:pt modelId="{9A8E161B-BAD1-4CC6-9718-8CB25AAF865C}" type="sibTrans" cxnId="{B668584A-0B32-4B32-9EE5-468562A1A63A}">
      <dgm:prSet/>
      <dgm:spPr/>
      <dgm:t>
        <a:bodyPr/>
        <a:lstStyle/>
        <a:p>
          <a:endParaRPr lang="en-US"/>
        </a:p>
      </dgm:t>
    </dgm:pt>
    <dgm:pt modelId="{25038A1B-8526-41E6-B0DB-1F66B7F10FB9}">
      <dgm:prSet/>
      <dgm:spPr/>
      <dgm:t>
        <a:bodyPr/>
        <a:lstStyle/>
        <a:p>
          <a:r>
            <a:rPr lang="en-US" dirty="0"/>
            <a:t>Extract from Source to Data package</a:t>
          </a:r>
        </a:p>
      </dgm:t>
    </dgm:pt>
    <dgm:pt modelId="{09F5E233-E738-472C-842A-74E4CC38BEB3}" type="parTrans" cxnId="{DA51FEE0-CFAB-47F6-B49D-901294933E5B}">
      <dgm:prSet/>
      <dgm:spPr/>
      <dgm:t>
        <a:bodyPr/>
        <a:lstStyle/>
        <a:p>
          <a:endParaRPr lang="en-US"/>
        </a:p>
      </dgm:t>
    </dgm:pt>
    <dgm:pt modelId="{98EBB2DC-B63B-4978-9E1E-A34051FF845A}" type="sibTrans" cxnId="{DA51FEE0-CFAB-47F6-B49D-901294933E5B}">
      <dgm:prSet/>
      <dgm:spPr/>
      <dgm:t>
        <a:bodyPr/>
        <a:lstStyle/>
        <a:p>
          <a:endParaRPr lang="en-US"/>
        </a:p>
      </dgm:t>
    </dgm:pt>
    <dgm:pt modelId="{5CE3A243-0311-477E-A828-4366FD71B32B}">
      <dgm:prSet/>
      <dgm:spPr/>
      <dgm:t>
        <a:bodyPr/>
        <a:lstStyle/>
        <a:p>
          <a:r>
            <a:rPr lang="en-US" dirty="0"/>
            <a:t>Load package to Staging area in AX7</a:t>
          </a:r>
        </a:p>
      </dgm:t>
    </dgm:pt>
    <dgm:pt modelId="{B73F0842-E940-4055-BAC7-79E6F90817A4}" type="parTrans" cxnId="{232C77EF-43F8-4CFB-9570-A319E0D3E22D}">
      <dgm:prSet/>
      <dgm:spPr/>
      <dgm:t>
        <a:bodyPr/>
        <a:lstStyle/>
        <a:p>
          <a:endParaRPr lang="en-US"/>
        </a:p>
      </dgm:t>
    </dgm:pt>
    <dgm:pt modelId="{E751BDCB-4D7E-4460-872D-6219F0404BA4}" type="sibTrans" cxnId="{232C77EF-43F8-4CFB-9570-A319E0D3E22D}">
      <dgm:prSet/>
      <dgm:spPr/>
      <dgm:t>
        <a:bodyPr/>
        <a:lstStyle/>
        <a:p>
          <a:endParaRPr lang="en-US"/>
        </a:p>
      </dgm:t>
    </dgm:pt>
    <dgm:pt modelId="{CA48F25B-43A8-462A-B851-AD06AEE01DC9}">
      <dgm:prSet phldrT="[Text]"/>
      <dgm:spPr/>
      <dgm:t>
        <a:bodyPr/>
        <a:lstStyle/>
        <a:p>
          <a:r>
            <a:rPr lang="en-US" dirty="0"/>
            <a:t>Clean</a:t>
          </a:r>
        </a:p>
      </dgm:t>
    </dgm:pt>
    <dgm:pt modelId="{538A0047-AB82-4158-B105-772F1535DEE7}" type="parTrans" cxnId="{5EA92628-2645-4651-B8AF-C95E1CD05353}">
      <dgm:prSet/>
      <dgm:spPr/>
      <dgm:t>
        <a:bodyPr/>
        <a:lstStyle/>
        <a:p>
          <a:endParaRPr lang="en-US"/>
        </a:p>
      </dgm:t>
    </dgm:pt>
    <dgm:pt modelId="{0AC93BA9-2DD9-4F13-80FF-1F1A249BC49C}" type="sibTrans" cxnId="{5EA92628-2645-4651-B8AF-C95E1CD05353}">
      <dgm:prSet/>
      <dgm:spPr/>
      <dgm:t>
        <a:bodyPr/>
        <a:lstStyle/>
        <a:p>
          <a:endParaRPr lang="en-US"/>
        </a:p>
      </dgm:t>
    </dgm:pt>
    <dgm:pt modelId="{7588FEEC-9496-4518-A86A-64C6B7F0C55E}">
      <dgm:prSet phldrT="[Text]"/>
      <dgm:spPr/>
      <dgm:t>
        <a:bodyPr/>
        <a:lstStyle/>
        <a:p>
          <a:r>
            <a:rPr lang="en-US" dirty="0"/>
            <a:t>Transform</a:t>
          </a:r>
        </a:p>
      </dgm:t>
    </dgm:pt>
    <dgm:pt modelId="{68CC0180-BA85-4425-95E3-BA9C2884CBA9}" type="parTrans" cxnId="{5408E36F-7CA1-43AA-826F-DBBA0E7C7B04}">
      <dgm:prSet/>
      <dgm:spPr/>
      <dgm:t>
        <a:bodyPr/>
        <a:lstStyle/>
        <a:p>
          <a:endParaRPr lang="en-US"/>
        </a:p>
      </dgm:t>
    </dgm:pt>
    <dgm:pt modelId="{33D1BDB9-A6BC-425B-9461-7ADD516FAF5E}" type="sibTrans" cxnId="{5408E36F-7CA1-43AA-826F-DBBA0E7C7B04}">
      <dgm:prSet/>
      <dgm:spPr/>
      <dgm:t>
        <a:bodyPr/>
        <a:lstStyle/>
        <a:p>
          <a:endParaRPr lang="en-US"/>
        </a:p>
      </dgm:t>
    </dgm:pt>
    <dgm:pt modelId="{835902F3-967D-45E7-8D12-3C07BF3ECAB6}">
      <dgm:prSet phldrT="[Text]"/>
      <dgm:spPr/>
      <dgm:t>
        <a:bodyPr/>
        <a:lstStyle/>
        <a:p>
          <a:r>
            <a:rPr lang="en-US" dirty="0"/>
            <a:t>DQS – de-dup, etc</a:t>
          </a:r>
        </a:p>
      </dgm:t>
    </dgm:pt>
    <dgm:pt modelId="{7E21D502-24AD-4168-A14F-DC9A32878C26}" type="parTrans" cxnId="{4C5C2B9E-ECAD-4087-AD51-9FDB6F0D7EE0}">
      <dgm:prSet/>
      <dgm:spPr/>
      <dgm:t>
        <a:bodyPr/>
        <a:lstStyle/>
        <a:p>
          <a:endParaRPr lang="en-US"/>
        </a:p>
      </dgm:t>
    </dgm:pt>
    <dgm:pt modelId="{C4C288A8-7542-44A8-9019-796AD1712B41}" type="sibTrans" cxnId="{4C5C2B9E-ECAD-4087-AD51-9FDB6F0D7EE0}">
      <dgm:prSet/>
      <dgm:spPr/>
      <dgm:t>
        <a:bodyPr/>
        <a:lstStyle/>
        <a:p>
          <a:endParaRPr lang="en-US"/>
        </a:p>
      </dgm:t>
    </dgm:pt>
    <dgm:pt modelId="{A32CBD92-711F-4C4B-B065-2662027461FD}">
      <dgm:prSet phldrT="[Text]" custT="1"/>
      <dgm:spPr/>
      <dgm:t>
        <a:bodyPr/>
        <a:lstStyle/>
        <a:p>
          <a:r>
            <a:rPr lang="en-US" sz="1400" dirty="0"/>
            <a:t>Target</a:t>
          </a:r>
        </a:p>
      </dgm:t>
    </dgm:pt>
    <dgm:pt modelId="{AAF0B762-1DD0-41A1-8E3D-67940C8B59F6}" type="parTrans" cxnId="{F70A15BA-F171-4667-B38A-E8DC0C6E8983}">
      <dgm:prSet/>
      <dgm:spPr/>
      <dgm:t>
        <a:bodyPr/>
        <a:lstStyle/>
        <a:p>
          <a:endParaRPr lang="en-US"/>
        </a:p>
      </dgm:t>
    </dgm:pt>
    <dgm:pt modelId="{E6511E6C-CAD0-4F30-B86C-70AC6231CC7F}" type="sibTrans" cxnId="{F70A15BA-F171-4667-B38A-E8DC0C6E8983}">
      <dgm:prSet/>
      <dgm:spPr/>
      <dgm:t>
        <a:bodyPr/>
        <a:lstStyle/>
        <a:p>
          <a:endParaRPr lang="en-US"/>
        </a:p>
      </dgm:t>
    </dgm:pt>
    <dgm:pt modelId="{0E2138F7-F4E7-4716-A371-73D0AAAEC12D}">
      <dgm:prSet/>
      <dgm:spPr/>
      <dgm:t>
        <a:bodyPr/>
        <a:lstStyle/>
        <a:p>
          <a:r>
            <a:rPr lang="en-US" dirty="0"/>
            <a:t>Push from stage to target</a:t>
          </a:r>
        </a:p>
      </dgm:t>
    </dgm:pt>
    <dgm:pt modelId="{5494E6DB-BF5E-4E4C-BEDD-4A5C017B90D8}" type="parTrans" cxnId="{A5BF62FD-60AF-4795-AFDE-C9667D297113}">
      <dgm:prSet/>
      <dgm:spPr/>
      <dgm:t>
        <a:bodyPr/>
        <a:lstStyle/>
        <a:p>
          <a:endParaRPr lang="en-US"/>
        </a:p>
      </dgm:t>
    </dgm:pt>
    <dgm:pt modelId="{B6BA83F1-C159-46D9-AA42-E639CA11311C}" type="sibTrans" cxnId="{A5BF62FD-60AF-4795-AFDE-C9667D297113}">
      <dgm:prSet/>
      <dgm:spPr/>
      <dgm:t>
        <a:bodyPr/>
        <a:lstStyle/>
        <a:p>
          <a:endParaRPr lang="en-US"/>
        </a:p>
      </dgm:t>
    </dgm:pt>
    <dgm:pt modelId="{02AD6B61-18FC-45E7-BF5F-15D5E8E23F71}">
      <dgm:prSet phldrT="[Text]" custT="1"/>
      <dgm:spPr/>
      <dgm:t>
        <a:bodyPr/>
        <a:lstStyle/>
        <a:p>
          <a:r>
            <a:rPr lang="en-US" sz="1400" dirty="0"/>
            <a:t>Validate</a:t>
          </a:r>
        </a:p>
      </dgm:t>
    </dgm:pt>
    <dgm:pt modelId="{FC2D61BF-EC77-40E1-A79A-5FAA68D90817}" type="parTrans" cxnId="{B3DB6038-958C-426E-BC40-A24A273EC6F8}">
      <dgm:prSet/>
      <dgm:spPr/>
      <dgm:t>
        <a:bodyPr/>
        <a:lstStyle/>
        <a:p>
          <a:endParaRPr lang="en-US"/>
        </a:p>
      </dgm:t>
    </dgm:pt>
    <dgm:pt modelId="{E24AC55F-987A-4C83-9803-5DCCA53D91D8}" type="sibTrans" cxnId="{B3DB6038-958C-426E-BC40-A24A273EC6F8}">
      <dgm:prSet/>
      <dgm:spPr/>
      <dgm:t>
        <a:bodyPr/>
        <a:lstStyle/>
        <a:p>
          <a:endParaRPr lang="en-US"/>
        </a:p>
      </dgm:t>
    </dgm:pt>
    <dgm:pt modelId="{02E3E548-E576-424A-922B-D5A1A6FEB808}">
      <dgm:prSet/>
      <dgm:spPr/>
      <dgm:t>
        <a:bodyPr/>
        <a:lstStyle/>
        <a:p>
          <a:r>
            <a:rPr lang="en-US" dirty="0"/>
            <a:t>Validate Target</a:t>
          </a:r>
        </a:p>
      </dgm:t>
    </dgm:pt>
    <dgm:pt modelId="{C9813881-8EF1-4762-A85C-7BBA86D46776}" type="parTrans" cxnId="{EC663E5F-7A0A-498E-B508-BD4DA6903EC3}">
      <dgm:prSet/>
      <dgm:spPr/>
      <dgm:t>
        <a:bodyPr/>
        <a:lstStyle/>
        <a:p>
          <a:endParaRPr lang="en-US"/>
        </a:p>
      </dgm:t>
    </dgm:pt>
    <dgm:pt modelId="{783824CB-8F34-41C0-A035-C3D0EF52E3ED}" type="sibTrans" cxnId="{EC663E5F-7A0A-498E-B508-BD4DA6903EC3}">
      <dgm:prSet/>
      <dgm:spPr/>
      <dgm:t>
        <a:bodyPr/>
        <a:lstStyle/>
        <a:p>
          <a:endParaRPr lang="en-US"/>
        </a:p>
      </dgm:t>
    </dgm:pt>
    <dgm:pt modelId="{3A7C901F-9EF7-4007-80A2-EAA893BFB64A}" type="pres">
      <dgm:prSet presAssocID="{99B039C3-C27B-4E66-9B5A-BDAEF82D1006}" presName="linearFlow" presStyleCnt="0">
        <dgm:presLayoutVars>
          <dgm:dir/>
          <dgm:animLvl val="lvl"/>
          <dgm:resizeHandles val="exact"/>
        </dgm:presLayoutVars>
      </dgm:prSet>
      <dgm:spPr/>
    </dgm:pt>
    <dgm:pt modelId="{A4B903BA-1676-471B-9236-7976D46BE761}" type="pres">
      <dgm:prSet presAssocID="{F3C0E828-4596-49FF-B077-C03B873E938B}" presName="composite" presStyleCnt="0"/>
      <dgm:spPr/>
    </dgm:pt>
    <dgm:pt modelId="{5F2DB859-4D2D-4252-970A-46F9BE11011C}" type="pres">
      <dgm:prSet presAssocID="{F3C0E828-4596-49FF-B077-C03B873E938B}" presName="parTx" presStyleLbl="node1" presStyleIdx="0" presStyleCnt="5">
        <dgm:presLayoutVars>
          <dgm:chMax val="0"/>
          <dgm:chPref val="0"/>
          <dgm:bulletEnabled val="1"/>
        </dgm:presLayoutVars>
      </dgm:prSet>
      <dgm:spPr/>
    </dgm:pt>
    <dgm:pt modelId="{CFCEDAE6-7056-4E63-9116-9AB0E3B3313E}" type="pres">
      <dgm:prSet presAssocID="{F3C0E828-4596-49FF-B077-C03B873E938B}" presName="parSh" presStyleLbl="node1" presStyleIdx="0" presStyleCnt="5"/>
      <dgm:spPr/>
    </dgm:pt>
    <dgm:pt modelId="{28B51A40-1DDB-4BF4-95D4-62B1E9577ADE}" type="pres">
      <dgm:prSet presAssocID="{F3C0E828-4596-49FF-B077-C03B873E938B}" presName="desTx" presStyleLbl="fgAcc1" presStyleIdx="0" presStyleCnt="5">
        <dgm:presLayoutVars>
          <dgm:bulletEnabled val="1"/>
        </dgm:presLayoutVars>
      </dgm:prSet>
      <dgm:spPr/>
    </dgm:pt>
    <dgm:pt modelId="{4BAFD8F4-1DAA-4A27-A93B-CFEEEBB163D5}" type="pres">
      <dgm:prSet presAssocID="{9A8E161B-BAD1-4CC6-9718-8CB25AAF865C}" presName="sibTrans" presStyleLbl="sibTrans2D1" presStyleIdx="0" presStyleCnt="4"/>
      <dgm:spPr/>
    </dgm:pt>
    <dgm:pt modelId="{FE4F75AE-B60B-422F-A228-D62566B9723D}" type="pres">
      <dgm:prSet presAssocID="{9A8E161B-BAD1-4CC6-9718-8CB25AAF865C}" presName="connTx" presStyleLbl="sibTrans2D1" presStyleIdx="0" presStyleCnt="4"/>
      <dgm:spPr/>
    </dgm:pt>
    <dgm:pt modelId="{BD785F38-D32F-4661-AD4A-581C5D901FDF}" type="pres">
      <dgm:prSet presAssocID="{A6848E9D-D0C3-42E4-B5D2-3B7BCD21E28E}" presName="composite" presStyleCnt="0"/>
      <dgm:spPr/>
    </dgm:pt>
    <dgm:pt modelId="{50CC1530-AFFD-47DA-AC6B-3CA8D4CA4F1C}" type="pres">
      <dgm:prSet presAssocID="{A6848E9D-D0C3-42E4-B5D2-3B7BCD21E28E}" presName="parTx" presStyleLbl="node1" presStyleIdx="0" presStyleCnt="5">
        <dgm:presLayoutVars>
          <dgm:chMax val="0"/>
          <dgm:chPref val="0"/>
          <dgm:bulletEnabled val="1"/>
        </dgm:presLayoutVars>
      </dgm:prSet>
      <dgm:spPr/>
    </dgm:pt>
    <dgm:pt modelId="{8657E5CE-1EC7-4E0D-AC18-96896DFF8E8F}" type="pres">
      <dgm:prSet presAssocID="{A6848E9D-D0C3-42E4-B5D2-3B7BCD21E28E}" presName="parSh" presStyleLbl="node1" presStyleIdx="1" presStyleCnt="5"/>
      <dgm:spPr/>
    </dgm:pt>
    <dgm:pt modelId="{CCDA1393-4A6E-41D5-A8AA-145E7C123664}" type="pres">
      <dgm:prSet presAssocID="{A6848E9D-D0C3-42E4-B5D2-3B7BCD21E28E}" presName="desTx" presStyleLbl="fgAcc1" presStyleIdx="1" presStyleCnt="5">
        <dgm:presLayoutVars>
          <dgm:bulletEnabled val="1"/>
        </dgm:presLayoutVars>
      </dgm:prSet>
      <dgm:spPr/>
    </dgm:pt>
    <dgm:pt modelId="{9CA57CDE-3B94-4F90-B312-76D0DDA71EE6}" type="pres">
      <dgm:prSet presAssocID="{BB8FCC8A-D888-4BBB-BFA8-74376CF4EE3D}" presName="sibTrans" presStyleLbl="sibTrans2D1" presStyleIdx="1" presStyleCnt="4"/>
      <dgm:spPr/>
    </dgm:pt>
    <dgm:pt modelId="{5A75504C-9EE4-48D4-A3DB-A8B28D0631F1}" type="pres">
      <dgm:prSet presAssocID="{BB8FCC8A-D888-4BBB-BFA8-74376CF4EE3D}" presName="connTx" presStyleLbl="sibTrans2D1" presStyleIdx="1" presStyleCnt="4"/>
      <dgm:spPr/>
    </dgm:pt>
    <dgm:pt modelId="{85318B26-79F5-4B83-B984-40AFD18E61BA}" type="pres">
      <dgm:prSet presAssocID="{B66633A9-29E9-4E68-B8D9-0B47DEE76AD4}" presName="composite" presStyleCnt="0"/>
      <dgm:spPr/>
    </dgm:pt>
    <dgm:pt modelId="{14079E0A-6B10-4541-82B8-9A0A5E5C6961}" type="pres">
      <dgm:prSet presAssocID="{B66633A9-29E9-4E68-B8D9-0B47DEE76AD4}" presName="parTx" presStyleLbl="node1" presStyleIdx="1" presStyleCnt="5">
        <dgm:presLayoutVars>
          <dgm:chMax val="0"/>
          <dgm:chPref val="0"/>
          <dgm:bulletEnabled val="1"/>
        </dgm:presLayoutVars>
      </dgm:prSet>
      <dgm:spPr/>
    </dgm:pt>
    <dgm:pt modelId="{A1F11DC0-9CF1-42A4-8FE4-22D922498832}" type="pres">
      <dgm:prSet presAssocID="{B66633A9-29E9-4E68-B8D9-0B47DEE76AD4}" presName="parSh" presStyleLbl="node1" presStyleIdx="2" presStyleCnt="5"/>
      <dgm:spPr/>
    </dgm:pt>
    <dgm:pt modelId="{B14FF7D1-8EAE-461B-9355-E79883819E53}" type="pres">
      <dgm:prSet presAssocID="{B66633A9-29E9-4E68-B8D9-0B47DEE76AD4}" presName="desTx" presStyleLbl="fgAcc1" presStyleIdx="2" presStyleCnt="5">
        <dgm:presLayoutVars>
          <dgm:bulletEnabled val="1"/>
        </dgm:presLayoutVars>
      </dgm:prSet>
      <dgm:spPr/>
    </dgm:pt>
    <dgm:pt modelId="{745A0E98-4F7D-45B7-873B-D251F73F566C}" type="pres">
      <dgm:prSet presAssocID="{0E3EF8EC-1987-4693-8C0F-E17634FCEB98}" presName="sibTrans" presStyleLbl="sibTrans2D1" presStyleIdx="2" presStyleCnt="4"/>
      <dgm:spPr/>
    </dgm:pt>
    <dgm:pt modelId="{0BB26F03-0BD3-4E41-AE74-C5C2134AA2EB}" type="pres">
      <dgm:prSet presAssocID="{0E3EF8EC-1987-4693-8C0F-E17634FCEB98}" presName="connTx" presStyleLbl="sibTrans2D1" presStyleIdx="2" presStyleCnt="4"/>
      <dgm:spPr/>
    </dgm:pt>
    <dgm:pt modelId="{0F46C42D-99CE-4637-A739-4177A9419509}" type="pres">
      <dgm:prSet presAssocID="{A32CBD92-711F-4C4B-B065-2662027461FD}" presName="composite" presStyleCnt="0"/>
      <dgm:spPr/>
    </dgm:pt>
    <dgm:pt modelId="{964866DD-2BAE-4F03-AC2C-84DE0EB03B26}" type="pres">
      <dgm:prSet presAssocID="{A32CBD92-711F-4C4B-B065-2662027461FD}" presName="parTx" presStyleLbl="node1" presStyleIdx="2" presStyleCnt="5">
        <dgm:presLayoutVars>
          <dgm:chMax val="0"/>
          <dgm:chPref val="0"/>
          <dgm:bulletEnabled val="1"/>
        </dgm:presLayoutVars>
      </dgm:prSet>
      <dgm:spPr/>
    </dgm:pt>
    <dgm:pt modelId="{4AAEAF3A-1429-4AF5-A837-4B81F0AD2957}" type="pres">
      <dgm:prSet presAssocID="{A32CBD92-711F-4C4B-B065-2662027461FD}" presName="parSh" presStyleLbl="node1" presStyleIdx="3" presStyleCnt="5"/>
      <dgm:spPr/>
    </dgm:pt>
    <dgm:pt modelId="{D4DBD919-89A6-486F-8C76-518CD66D8B01}" type="pres">
      <dgm:prSet presAssocID="{A32CBD92-711F-4C4B-B065-2662027461FD}" presName="desTx" presStyleLbl="fgAcc1" presStyleIdx="3" presStyleCnt="5">
        <dgm:presLayoutVars>
          <dgm:bulletEnabled val="1"/>
        </dgm:presLayoutVars>
      </dgm:prSet>
      <dgm:spPr/>
    </dgm:pt>
    <dgm:pt modelId="{A66D376B-1B7C-4E2F-8432-4A257728196C}" type="pres">
      <dgm:prSet presAssocID="{E6511E6C-CAD0-4F30-B86C-70AC6231CC7F}" presName="sibTrans" presStyleLbl="sibTrans2D1" presStyleIdx="3" presStyleCnt="4"/>
      <dgm:spPr/>
    </dgm:pt>
    <dgm:pt modelId="{23686739-355A-406D-A4A4-46D627F0C3EB}" type="pres">
      <dgm:prSet presAssocID="{E6511E6C-CAD0-4F30-B86C-70AC6231CC7F}" presName="connTx" presStyleLbl="sibTrans2D1" presStyleIdx="3" presStyleCnt="4"/>
      <dgm:spPr/>
    </dgm:pt>
    <dgm:pt modelId="{0FFA1876-B8BE-426F-978C-B6E96422262F}" type="pres">
      <dgm:prSet presAssocID="{02AD6B61-18FC-45E7-BF5F-15D5E8E23F71}" presName="composite" presStyleCnt="0"/>
      <dgm:spPr/>
    </dgm:pt>
    <dgm:pt modelId="{C57EAF23-F965-4E7D-A51E-1B43F06D0FE9}" type="pres">
      <dgm:prSet presAssocID="{02AD6B61-18FC-45E7-BF5F-15D5E8E23F71}" presName="parTx" presStyleLbl="node1" presStyleIdx="3" presStyleCnt="5">
        <dgm:presLayoutVars>
          <dgm:chMax val="0"/>
          <dgm:chPref val="0"/>
          <dgm:bulletEnabled val="1"/>
        </dgm:presLayoutVars>
      </dgm:prSet>
      <dgm:spPr/>
    </dgm:pt>
    <dgm:pt modelId="{9B42CCF5-9496-4122-9CAE-D10E14904D00}" type="pres">
      <dgm:prSet presAssocID="{02AD6B61-18FC-45E7-BF5F-15D5E8E23F71}" presName="parSh" presStyleLbl="node1" presStyleIdx="4" presStyleCnt="5"/>
      <dgm:spPr/>
    </dgm:pt>
    <dgm:pt modelId="{2601AF02-BD5F-4374-A4BD-AF9EC542AA1A}" type="pres">
      <dgm:prSet presAssocID="{02AD6B61-18FC-45E7-BF5F-15D5E8E23F71}" presName="desTx" presStyleLbl="fgAcc1" presStyleIdx="4" presStyleCnt="5">
        <dgm:presLayoutVars>
          <dgm:bulletEnabled val="1"/>
        </dgm:presLayoutVars>
      </dgm:prSet>
      <dgm:spPr/>
    </dgm:pt>
  </dgm:ptLst>
  <dgm:cxnLst>
    <dgm:cxn modelId="{24F36FA6-2952-40A1-819F-6E279D8FCC51}" type="presOf" srcId="{02AD6B61-18FC-45E7-BF5F-15D5E8E23F71}" destId="{C57EAF23-F965-4E7D-A51E-1B43F06D0FE9}" srcOrd="0" destOrd="0" presId="urn:microsoft.com/office/officeart/2005/8/layout/process3"/>
    <dgm:cxn modelId="{7984E230-26D6-4192-A3F0-4B12FAC10048}" type="presOf" srcId="{99B039C3-C27B-4E66-9B5A-BDAEF82D1006}" destId="{3A7C901F-9EF7-4007-80A2-EAA893BFB64A}" srcOrd="0" destOrd="0" presId="urn:microsoft.com/office/officeart/2005/8/layout/process3"/>
    <dgm:cxn modelId="{5EA92628-2645-4651-B8AF-C95E1CD05353}" srcId="{B66633A9-29E9-4E68-B8D9-0B47DEE76AD4}" destId="{CA48F25B-43A8-462A-B851-AD06AEE01DC9}" srcOrd="1" destOrd="0" parTransId="{538A0047-AB82-4158-B105-772F1535DEE7}" sibTransId="{0AC93BA9-2DD9-4F13-80FF-1F1A249BC49C}"/>
    <dgm:cxn modelId="{79860D0C-7145-4476-B446-172941505629}" type="presOf" srcId="{F3C0E828-4596-49FF-B077-C03B873E938B}" destId="{5F2DB859-4D2D-4252-970A-46F9BE11011C}" srcOrd="0" destOrd="0" presId="urn:microsoft.com/office/officeart/2005/8/layout/process3"/>
    <dgm:cxn modelId="{337D4521-47E9-4DEC-AF5C-42F22A49A8C8}" type="presOf" srcId="{BB8FCC8A-D888-4BBB-BFA8-74376CF4EE3D}" destId="{5A75504C-9EE4-48D4-A3DB-A8B28D0631F1}" srcOrd="1" destOrd="0" presId="urn:microsoft.com/office/officeart/2005/8/layout/process3"/>
    <dgm:cxn modelId="{DBE8A4D3-5048-4E62-9863-B611616D5115}" type="presOf" srcId="{A32CBD92-711F-4C4B-B065-2662027461FD}" destId="{964866DD-2BAE-4F03-AC2C-84DE0EB03B26}" srcOrd="0" destOrd="0" presId="urn:microsoft.com/office/officeart/2005/8/layout/process3"/>
    <dgm:cxn modelId="{9DCA5219-6EC3-4392-912C-389A9D4E9DA0}" type="presOf" srcId="{5CE3A243-0311-477E-A828-4366FD71B32B}" destId="{CCDA1393-4A6E-41D5-A8AA-145E7C123664}" srcOrd="0" destOrd="0" presId="urn:microsoft.com/office/officeart/2005/8/layout/process3"/>
    <dgm:cxn modelId="{1A8F1E7F-8B7D-4508-947C-AF97D0533E42}" type="presOf" srcId="{E6511E6C-CAD0-4F30-B86C-70AC6231CC7F}" destId="{23686739-355A-406D-A4A4-46D627F0C3EB}" srcOrd="1" destOrd="0" presId="urn:microsoft.com/office/officeart/2005/8/layout/process3"/>
    <dgm:cxn modelId="{5DE67945-2B8D-4656-B254-800E2192E572}" type="presOf" srcId="{0E2138F7-F4E7-4716-A371-73D0AAAEC12D}" destId="{D4DBD919-89A6-486F-8C76-518CD66D8B01}" srcOrd="0" destOrd="0" presId="urn:microsoft.com/office/officeart/2005/8/layout/process3"/>
    <dgm:cxn modelId="{62C3EC38-6052-46A6-AE4D-A7E6B1E32E92}" srcId="{99B039C3-C27B-4E66-9B5A-BDAEF82D1006}" destId="{A6848E9D-D0C3-42E4-B5D2-3B7BCD21E28E}" srcOrd="1" destOrd="0" parTransId="{55994FC1-86BF-45C2-82D4-282E949C2B4B}" sibTransId="{BB8FCC8A-D888-4BBB-BFA8-74376CF4EE3D}"/>
    <dgm:cxn modelId="{C6ED4C56-A741-42BE-A60F-9A94E09787FE}" type="presOf" srcId="{25038A1B-8526-41E6-B0DB-1F66B7F10FB9}" destId="{28B51A40-1DDB-4BF4-95D4-62B1E9577ADE}" srcOrd="0" destOrd="0" presId="urn:microsoft.com/office/officeart/2005/8/layout/process3"/>
    <dgm:cxn modelId="{B3DB6038-958C-426E-BC40-A24A273EC6F8}" srcId="{99B039C3-C27B-4E66-9B5A-BDAEF82D1006}" destId="{02AD6B61-18FC-45E7-BF5F-15D5E8E23F71}" srcOrd="4" destOrd="0" parTransId="{FC2D61BF-EC77-40E1-A79A-5FAA68D90817}" sibTransId="{E24AC55F-987A-4C83-9803-5DCCA53D91D8}"/>
    <dgm:cxn modelId="{B49A8FF3-4E97-479E-84ED-A27752E8B8F8}" type="presOf" srcId="{BB8FCC8A-D888-4BBB-BFA8-74376CF4EE3D}" destId="{9CA57CDE-3B94-4F90-B312-76D0DDA71EE6}" srcOrd="0" destOrd="0" presId="urn:microsoft.com/office/officeart/2005/8/layout/process3"/>
    <dgm:cxn modelId="{BDEBEDFA-FDC8-4F9D-98DE-6FF7BFE1D6B5}" type="presOf" srcId="{A32CBD92-711F-4C4B-B065-2662027461FD}" destId="{4AAEAF3A-1429-4AF5-A837-4B81F0AD2957}" srcOrd="1" destOrd="0" presId="urn:microsoft.com/office/officeart/2005/8/layout/process3"/>
    <dgm:cxn modelId="{4C5C2B9E-ECAD-4087-AD51-9FDB6F0D7EE0}" srcId="{B66633A9-29E9-4E68-B8D9-0B47DEE76AD4}" destId="{835902F3-967D-45E7-8D12-3C07BF3ECAB6}" srcOrd="3" destOrd="0" parTransId="{7E21D502-24AD-4168-A14F-DC9A32878C26}" sibTransId="{C4C288A8-7542-44A8-9019-796AD1712B41}"/>
    <dgm:cxn modelId="{6D635219-B3E9-4FE2-AAE8-5CE3ADEA6D3D}" type="presOf" srcId="{A6848E9D-D0C3-42E4-B5D2-3B7BCD21E28E}" destId="{50CC1530-AFFD-47DA-AC6B-3CA8D4CA4F1C}" srcOrd="0" destOrd="0" presId="urn:microsoft.com/office/officeart/2005/8/layout/process3"/>
    <dgm:cxn modelId="{E24A9A02-A94A-46B3-A52E-24F695DA189D}" type="presOf" srcId="{E6511E6C-CAD0-4F30-B86C-70AC6231CC7F}" destId="{A66D376B-1B7C-4E2F-8432-4A257728196C}" srcOrd="0" destOrd="0" presId="urn:microsoft.com/office/officeart/2005/8/layout/process3"/>
    <dgm:cxn modelId="{F70A15BA-F171-4667-B38A-E8DC0C6E8983}" srcId="{99B039C3-C27B-4E66-9B5A-BDAEF82D1006}" destId="{A32CBD92-711F-4C4B-B065-2662027461FD}" srcOrd="3" destOrd="0" parTransId="{AAF0B762-1DD0-41A1-8E3D-67940C8B59F6}" sibTransId="{E6511E6C-CAD0-4F30-B86C-70AC6231CC7F}"/>
    <dgm:cxn modelId="{F26A998F-AC83-4594-8E71-B4A403B37166}" type="presOf" srcId="{B66633A9-29E9-4E68-B8D9-0B47DEE76AD4}" destId="{14079E0A-6B10-4541-82B8-9A0A5E5C6961}" srcOrd="0" destOrd="0" presId="urn:microsoft.com/office/officeart/2005/8/layout/process3"/>
    <dgm:cxn modelId="{6FDB465F-B4B8-424B-98D9-9E0F5F934987}" type="presOf" srcId="{9A8E161B-BAD1-4CC6-9718-8CB25AAF865C}" destId="{FE4F75AE-B60B-422F-A228-D62566B9723D}" srcOrd="1" destOrd="0" presId="urn:microsoft.com/office/officeart/2005/8/layout/process3"/>
    <dgm:cxn modelId="{7EC8F307-B10C-4501-8A57-380CD6E04912}" type="presOf" srcId="{02AD6B61-18FC-45E7-BF5F-15D5E8E23F71}" destId="{9B42CCF5-9496-4122-9CAE-D10E14904D00}" srcOrd="1" destOrd="0" presId="urn:microsoft.com/office/officeart/2005/8/layout/process3"/>
    <dgm:cxn modelId="{A387D36C-D353-4099-87B9-C2256DB3B60C}" srcId="{B66633A9-29E9-4E68-B8D9-0B47DEE76AD4}" destId="{FFBCF3B8-9F59-403B-9BC5-045D0ED92557}" srcOrd="0" destOrd="0" parTransId="{1B52071C-C928-47BB-B98C-DA4E6AE8F224}" sibTransId="{0D591848-A88B-4366-BD9A-35581D32E072}"/>
    <dgm:cxn modelId="{9735B6EB-F34B-42A0-8BD9-D9101A2734E4}" type="presOf" srcId="{F3C0E828-4596-49FF-B077-C03B873E938B}" destId="{CFCEDAE6-7056-4E63-9116-9AB0E3B3313E}" srcOrd="1" destOrd="0" presId="urn:microsoft.com/office/officeart/2005/8/layout/process3"/>
    <dgm:cxn modelId="{A5BF62FD-60AF-4795-AFDE-C9667D297113}" srcId="{A32CBD92-711F-4C4B-B065-2662027461FD}" destId="{0E2138F7-F4E7-4716-A371-73D0AAAEC12D}" srcOrd="0" destOrd="0" parTransId="{5494E6DB-BF5E-4E4C-BEDD-4A5C017B90D8}" sibTransId="{B6BA83F1-C159-46D9-AA42-E639CA11311C}"/>
    <dgm:cxn modelId="{6FC7B9A7-2D48-4B9B-BCDB-9A0BCD63C570}" srcId="{99B039C3-C27B-4E66-9B5A-BDAEF82D1006}" destId="{B66633A9-29E9-4E68-B8D9-0B47DEE76AD4}" srcOrd="2" destOrd="0" parTransId="{5F4A1CBC-7B5C-42C2-BC90-831F2E692830}" sibTransId="{0E3EF8EC-1987-4693-8C0F-E17634FCEB98}"/>
    <dgm:cxn modelId="{5408E36F-7CA1-43AA-826F-DBBA0E7C7B04}" srcId="{B66633A9-29E9-4E68-B8D9-0B47DEE76AD4}" destId="{7588FEEC-9496-4518-A86A-64C6B7F0C55E}" srcOrd="2" destOrd="0" parTransId="{68CC0180-BA85-4425-95E3-BA9C2884CBA9}" sibTransId="{33D1BDB9-A6BC-425B-9461-7ADD516FAF5E}"/>
    <dgm:cxn modelId="{B6BB56E0-E618-445F-B979-7FD97A0B0614}" type="presOf" srcId="{0E3EF8EC-1987-4693-8C0F-E17634FCEB98}" destId="{0BB26F03-0BD3-4E41-AE74-C5C2134AA2EB}" srcOrd="1" destOrd="0" presId="urn:microsoft.com/office/officeart/2005/8/layout/process3"/>
    <dgm:cxn modelId="{0E85954B-6CFF-4C22-B509-5783FFB00C02}" type="presOf" srcId="{9A8E161B-BAD1-4CC6-9718-8CB25AAF865C}" destId="{4BAFD8F4-1DAA-4A27-A93B-CFEEEBB163D5}" srcOrd="0" destOrd="0" presId="urn:microsoft.com/office/officeart/2005/8/layout/process3"/>
    <dgm:cxn modelId="{B668584A-0B32-4B32-9EE5-468562A1A63A}" srcId="{99B039C3-C27B-4E66-9B5A-BDAEF82D1006}" destId="{F3C0E828-4596-49FF-B077-C03B873E938B}" srcOrd="0" destOrd="0" parTransId="{65E5645A-15AC-4C7B-8940-E3E9DA92AAA8}" sibTransId="{9A8E161B-BAD1-4CC6-9718-8CB25AAF865C}"/>
    <dgm:cxn modelId="{06FC46EF-F4E5-41CE-A565-85256F241F59}" type="presOf" srcId="{B66633A9-29E9-4E68-B8D9-0B47DEE76AD4}" destId="{A1F11DC0-9CF1-42A4-8FE4-22D922498832}" srcOrd="1" destOrd="0" presId="urn:microsoft.com/office/officeart/2005/8/layout/process3"/>
    <dgm:cxn modelId="{4FCB3479-2615-4DCB-AEFB-9D6FC3A57D77}" type="presOf" srcId="{835902F3-967D-45E7-8D12-3C07BF3ECAB6}" destId="{B14FF7D1-8EAE-461B-9355-E79883819E53}" srcOrd="0" destOrd="3" presId="urn:microsoft.com/office/officeart/2005/8/layout/process3"/>
    <dgm:cxn modelId="{54A1393C-B9C9-4042-B304-0F2BD0F692BA}" type="presOf" srcId="{FFBCF3B8-9F59-403B-9BC5-045D0ED92557}" destId="{B14FF7D1-8EAE-461B-9355-E79883819E53}" srcOrd="0" destOrd="0" presId="urn:microsoft.com/office/officeart/2005/8/layout/process3"/>
    <dgm:cxn modelId="{232C77EF-43F8-4CFB-9570-A319E0D3E22D}" srcId="{A6848E9D-D0C3-42E4-B5D2-3B7BCD21E28E}" destId="{5CE3A243-0311-477E-A828-4366FD71B32B}" srcOrd="0" destOrd="0" parTransId="{B73F0842-E940-4055-BAC7-79E6F90817A4}" sibTransId="{E751BDCB-4D7E-4460-872D-6219F0404BA4}"/>
    <dgm:cxn modelId="{5DAF662E-0D6F-439B-8317-21AD74486D07}" type="presOf" srcId="{0E3EF8EC-1987-4693-8C0F-E17634FCEB98}" destId="{745A0E98-4F7D-45B7-873B-D251F73F566C}" srcOrd="0" destOrd="0" presId="urn:microsoft.com/office/officeart/2005/8/layout/process3"/>
    <dgm:cxn modelId="{D9C66977-F778-401A-99DB-08071381C520}" type="presOf" srcId="{A6848E9D-D0C3-42E4-B5D2-3B7BCD21E28E}" destId="{8657E5CE-1EC7-4E0D-AC18-96896DFF8E8F}" srcOrd="1" destOrd="0" presId="urn:microsoft.com/office/officeart/2005/8/layout/process3"/>
    <dgm:cxn modelId="{DA51FEE0-CFAB-47F6-B49D-901294933E5B}" srcId="{F3C0E828-4596-49FF-B077-C03B873E938B}" destId="{25038A1B-8526-41E6-B0DB-1F66B7F10FB9}" srcOrd="0" destOrd="0" parTransId="{09F5E233-E738-472C-842A-74E4CC38BEB3}" sibTransId="{98EBB2DC-B63B-4978-9E1E-A34051FF845A}"/>
    <dgm:cxn modelId="{2D161A2C-718B-4CE3-888B-8A56E1D507D8}" type="presOf" srcId="{02E3E548-E576-424A-922B-D5A1A6FEB808}" destId="{2601AF02-BD5F-4374-A4BD-AF9EC542AA1A}" srcOrd="0" destOrd="0" presId="urn:microsoft.com/office/officeart/2005/8/layout/process3"/>
    <dgm:cxn modelId="{EC663E5F-7A0A-498E-B508-BD4DA6903EC3}" srcId="{02AD6B61-18FC-45E7-BF5F-15D5E8E23F71}" destId="{02E3E548-E576-424A-922B-D5A1A6FEB808}" srcOrd="0" destOrd="0" parTransId="{C9813881-8EF1-4762-A85C-7BBA86D46776}" sibTransId="{783824CB-8F34-41C0-A035-C3D0EF52E3ED}"/>
    <dgm:cxn modelId="{B484A5D1-D39F-4180-AF5A-F34E5B8BE6D3}" type="presOf" srcId="{7588FEEC-9496-4518-A86A-64C6B7F0C55E}" destId="{B14FF7D1-8EAE-461B-9355-E79883819E53}" srcOrd="0" destOrd="2" presId="urn:microsoft.com/office/officeart/2005/8/layout/process3"/>
    <dgm:cxn modelId="{1887A6FB-1768-452B-A51E-598ECF18EC5C}" type="presOf" srcId="{CA48F25B-43A8-462A-B851-AD06AEE01DC9}" destId="{B14FF7D1-8EAE-461B-9355-E79883819E53}" srcOrd="0" destOrd="1" presId="urn:microsoft.com/office/officeart/2005/8/layout/process3"/>
    <dgm:cxn modelId="{F5D0614E-90FC-441E-9507-2B23CA362EED}" type="presParOf" srcId="{3A7C901F-9EF7-4007-80A2-EAA893BFB64A}" destId="{A4B903BA-1676-471B-9236-7976D46BE761}" srcOrd="0" destOrd="0" presId="urn:microsoft.com/office/officeart/2005/8/layout/process3"/>
    <dgm:cxn modelId="{1BBE6D68-69E4-47B4-924C-7A781FA1983C}" type="presParOf" srcId="{A4B903BA-1676-471B-9236-7976D46BE761}" destId="{5F2DB859-4D2D-4252-970A-46F9BE11011C}" srcOrd="0" destOrd="0" presId="urn:microsoft.com/office/officeart/2005/8/layout/process3"/>
    <dgm:cxn modelId="{1E18C46B-6B36-4566-90D3-7F54A8624EE3}" type="presParOf" srcId="{A4B903BA-1676-471B-9236-7976D46BE761}" destId="{CFCEDAE6-7056-4E63-9116-9AB0E3B3313E}" srcOrd="1" destOrd="0" presId="urn:microsoft.com/office/officeart/2005/8/layout/process3"/>
    <dgm:cxn modelId="{3E558ECE-6CCD-423D-A504-0B8DDF3CC17D}" type="presParOf" srcId="{A4B903BA-1676-471B-9236-7976D46BE761}" destId="{28B51A40-1DDB-4BF4-95D4-62B1E9577ADE}" srcOrd="2" destOrd="0" presId="urn:microsoft.com/office/officeart/2005/8/layout/process3"/>
    <dgm:cxn modelId="{8BE08CA8-3D4A-4E87-9F80-12470671E6D9}" type="presParOf" srcId="{3A7C901F-9EF7-4007-80A2-EAA893BFB64A}" destId="{4BAFD8F4-1DAA-4A27-A93B-CFEEEBB163D5}" srcOrd="1" destOrd="0" presId="urn:microsoft.com/office/officeart/2005/8/layout/process3"/>
    <dgm:cxn modelId="{766581DB-E137-49D3-B9FC-C0127D84DAE7}" type="presParOf" srcId="{4BAFD8F4-1DAA-4A27-A93B-CFEEEBB163D5}" destId="{FE4F75AE-B60B-422F-A228-D62566B9723D}" srcOrd="0" destOrd="0" presId="urn:microsoft.com/office/officeart/2005/8/layout/process3"/>
    <dgm:cxn modelId="{01DC9DE9-87E4-4CF2-8DD0-037478BBB356}" type="presParOf" srcId="{3A7C901F-9EF7-4007-80A2-EAA893BFB64A}" destId="{BD785F38-D32F-4661-AD4A-581C5D901FDF}" srcOrd="2" destOrd="0" presId="urn:microsoft.com/office/officeart/2005/8/layout/process3"/>
    <dgm:cxn modelId="{05C84C24-C0DA-47CD-802D-852D7FEB67F9}" type="presParOf" srcId="{BD785F38-D32F-4661-AD4A-581C5D901FDF}" destId="{50CC1530-AFFD-47DA-AC6B-3CA8D4CA4F1C}" srcOrd="0" destOrd="0" presId="urn:microsoft.com/office/officeart/2005/8/layout/process3"/>
    <dgm:cxn modelId="{A895D37F-BE51-4080-ABDE-8DDC09F23E7F}" type="presParOf" srcId="{BD785F38-D32F-4661-AD4A-581C5D901FDF}" destId="{8657E5CE-1EC7-4E0D-AC18-96896DFF8E8F}" srcOrd="1" destOrd="0" presId="urn:microsoft.com/office/officeart/2005/8/layout/process3"/>
    <dgm:cxn modelId="{A1300EE2-D8F5-45D9-9FA6-261677E3FE74}" type="presParOf" srcId="{BD785F38-D32F-4661-AD4A-581C5D901FDF}" destId="{CCDA1393-4A6E-41D5-A8AA-145E7C123664}" srcOrd="2" destOrd="0" presId="urn:microsoft.com/office/officeart/2005/8/layout/process3"/>
    <dgm:cxn modelId="{4382B247-6D49-47AE-B377-5EB6C6A66F48}" type="presParOf" srcId="{3A7C901F-9EF7-4007-80A2-EAA893BFB64A}" destId="{9CA57CDE-3B94-4F90-B312-76D0DDA71EE6}" srcOrd="3" destOrd="0" presId="urn:microsoft.com/office/officeart/2005/8/layout/process3"/>
    <dgm:cxn modelId="{ECD389AC-6623-4A27-9C7D-CFCE3800BEAF}" type="presParOf" srcId="{9CA57CDE-3B94-4F90-B312-76D0DDA71EE6}" destId="{5A75504C-9EE4-48D4-A3DB-A8B28D0631F1}" srcOrd="0" destOrd="0" presId="urn:microsoft.com/office/officeart/2005/8/layout/process3"/>
    <dgm:cxn modelId="{A36FCC0D-76E0-4DD3-AAC5-0DA47AEE27F1}" type="presParOf" srcId="{3A7C901F-9EF7-4007-80A2-EAA893BFB64A}" destId="{85318B26-79F5-4B83-B984-40AFD18E61BA}" srcOrd="4" destOrd="0" presId="urn:microsoft.com/office/officeart/2005/8/layout/process3"/>
    <dgm:cxn modelId="{4EB261E9-5B16-44C1-BC34-463F9927FDBE}" type="presParOf" srcId="{85318B26-79F5-4B83-B984-40AFD18E61BA}" destId="{14079E0A-6B10-4541-82B8-9A0A5E5C6961}" srcOrd="0" destOrd="0" presId="urn:microsoft.com/office/officeart/2005/8/layout/process3"/>
    <dgm:cxn modelId="{B9048E64-A7F4-4C73-B31F-9B7AA86B1606}" type="presParOf" srcId="{85318B26-79F5-4B83-B984-40AFD18E61BA}" destId="{A1F11DC0-9CF1-42A4-8FE4-22D922498832}" srcOrd="1" destOrd="0" presId="urn:microsoft.com/office/officeart/2005/8/layout/process3"/>
    <dgm:cxn modelId="{01C95E17-4562-4C23-963B-DF02CEF8DE26}" type="presParOf" srcId="{85318B26-79F5-4B83-B984-40AFD18E61BA}" destId="{B14FF7D1-8EAE-461B-9355-E79883819E53}" srcOrd="2" destOrd="0" presId="urn:microsoft.com/office/officeart/2005/8/layout/process3"/>
    <dgm:cxn modelId="{749AE2FB-0F74-4283-A036-7C6701D71C55}" type="presParOf" srcId="{3A7C901F-9EF7-4007-80A2-EAA893BFB64A}" destId="{745A0E98-4F7D-45B7-873B-D251F73F566C}" srcOrd="5" destOrd="0" presId="urn:microsoft.com/office/officeart/2005/8/layout/process3"/>
    <dgm:cxn modelId="{00B8472D-D209-4A26-9734-E1A7B3FD06D5}" type="presParOf" srcId="{745A0E98-4F7D-45B7-873B-D251F73F566C}" destId="{0BB26F03-0BD3-4E41-AE74-C5C2134AA2EB}" srcOrd="0" destOrd="0" presId="urn:microsoft.com/office/officeart/2005/8/layout/process3"/>
    <dgm:cxn modelId="{5AF54ECB-044D-4D7B-85C5-153113174901}" type="presParOf" srcId="{3A7C901F-9EF7-4007-80A2-EAA893BFB64A}" destId="{0F46C42D-99CE-4637-A739-4177A9419509}" srcOrd="6" destOrd="0" presId="urn:microsoft.com/office/officeart/2005/8/layout/process3"/>
    <dgm:cxn modelId="{83AF2520-C69F-4CE6-BDC0-D303568A761A}" type="presParOf" srcId="{0F46C42D-99CE-4637-A739-4177A9419509}" destId="{964866DD-2BAE-4F03-AC2C-84DE0EB03B26}" srcOrd="0" destOrd="0" presId="urn:microsoft.com/office/officeart/2005/8/layout/process3"/>
    <dgm:cxn modelId="{F2C6059D-1157-4DC4-B3D2-5B6E8683D5A6}" type="presParOf" srcId="{0F46C42D-99CE-4637-A739-4177A9419509}" destId="{4AAEAF3A-1429-4AF5-A837-4B81F0AD2957}" srcOrd="1" destOrd="0" presId="urn:microsoft.com/office/officeart/2005/8/layout/process3"/>
    <dgm:cxn modelId="{E4D16C3E-088A-4B15-9B11-B829A9C491D8}" type="presParOf" srcId="{0F46C42D-99CE-4637-A739-4177A9419509}" destId="{D4DBD919-89A6-486F-8C76-518CD66D8B01}" srcOrd="2" destOrd="0" presId="urn:microsoft.com/office/officeart/2005/8/layout/process3"/>
    <dgm:cxn modelId="{AECFBDFC-423C-407B-9010-5829113CE690}" type="presParOf" srcId="{3A7C901F-9EF7-4007-80A2-EAA893BFB64A}" destId="{A66D376B-1B7C-4E2F-8432-4A257728196C}" srcOrd="7" destOrd="0" presId="urn:microsoft.com/office/officeart/2005/8/layout/process3"/>
    <dgm:cxn modelId="{E21D1FEB-F0ED-4B51-82D6-AD7AC9121485}" type="presParOf" srcId="{A66D376B-1B7C-4E2F-8432-4A257728196C}" destId="{23686739-355A-406D-A4A4-46D627F0C3EB}" srcOrd="0" destOrd="0" presId="urn:microsoft.com/office/officeart/2005/8/layout/process3"/>
    <dgm:cxn modelId="{B68992D2-9F6A-424E-9272-CE55DF223167}" type="presParOf" srcId="{3A7C901F-9EF7-4007-80A2-EAA893BFB64A}" destId="{0FFA1876-B8BE-426F-978C-B6E96422262F}" srcOrd="8" destOrd="0" presId="urn:microsoft.com/office/officeart/2005/8/layout/process3"/>
    <dgm:cxn modelId="{DC503C71-D65A-43FF-867A-DC117F7680F2}" type="presParOf" srcId="{0FFA1876-B8BE-426F-978C-B6E96422262F}" destId="{C57EAF23-F965-4E7D-A51E-1B43F06D0FE9}" srcOrd="0" destOrd="0" presId="urn:microsoft.com/office/officeart/2005/8/layout/process3"/>
    <dgm:cxn modelId="{98773094-7411-41A5-B58C-D09F91B6C908}" type="presParOf" srcId="{0FFA1876-B8BE-426F-978C-B6E96422262F}" destId="{9B42CCF5-9496-4122-9CAE-D10E14904D00}" srcOrd="1" destOrd="0" presId="urn:microsoft.com/office/officeart/2005/8/layout/process3"/>
    <dgm:cxn modelId="{220C6AD5-A460-422A-95A0-D2287CFCA7F0}" type="presParOf" srcId="{0FFA1876-B8BE-426F-978C-B6E96422262F}" destId="{2601AF02-BD5F-4374-A4BD-AF9EC542AA1A}"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64A024F-86EC-4B77-9876-01804247A518}" type="doc">
      <dgm:prSet loTypeId="urn:microsoft.com/office/officeart/2005/8/layout/hChevron3" loCatId="process" qsTypeId="urn:microsoft.com/office/officeart/2005/8/quickstyle/simple1" qsCatId="simple" csTypeId="urn:microsoft.com/office/officeart/2005/8/colors/colorful4" csCatId="colorful" phldr="1"/>
      <dgm:spPr/>
    </dgm:pt>
    <dgm:pt modelId="{E14F65A5-DEB0-4BBC-9174-F070134F5478}">
      <dgm:prSet phldrT="[Text]" custT="1"/>
      <dgm:spPr/>
      <dgm:t>
        <a:bodyPr/>
        <a:lstStyle/>
        <a:p>
          <a:r>
            <a:rPr lang="en-US" sz="2000" dirty="0"/>
            <a:t>Start LCS Upgrade Project </a:t>
          </a:r>
        </a:p>
      </dgm:t>
    </dgm:pt>
    <dgm:pt modelId="{9216BE4C-54C1-4B98-9508-E4758866CFE5}" type="parTrans" cxnId="{1E94380E-697C-445E-82A7-8996C661085D}">
      <dgm:prSet/>
      <dgm:spPr/>
      <dgm:t>
        <a:bodyPr/>
        <a:lstStyle/>
        <a:p>
          <a:endParaRPr lang="en-US"/>
        </a:p>
      </dgm:t>
    </dgm:pt>
    <dgm:pt modelId="{375C15FE-AD6B-449F-8125-1B87ED7B7AA4}" type="sibTrans" cxnId="{1E94380E-697C-445E-82A7-8996C661085D}">
      <dgm:prSet/>
      <dgm:spPr/>
      <dgm:t>
        <a:bodyPr/>
        <a:lstStyle/>
        <a:p>
          <a:endParaRPr lang="en-US"/>
        </a:p>
      </dgm:t>
    </dgm:pt>
    <dgm:pt modelId="{FD6249F1-9323-4093-931D-94E2849D8E5B}">
      <dgm:prSet phldrT="[Text]" custT="1"/>
      <dgm:spPr/>
      <dgm:t>
        <a:bodyPr/>
        <a:lstStyle/>
        <a:p>
          <a:r>
            <a:rPr lang="en-US" sz="2000" dirty="0"/>
            <a:t>Estimate</a:t>
          </a:r>
        </a:p>
      </dgm:t>
    </dgm:pt>
    <dgm:pt modelId="{96676995-F739-4E0B-B61F-AB5922FE18B8}" type="parTrans" cxnId="{58CE280A-B839-4CF1-BC83-7143A4303934}">
      <dgm:prSet/>
      <dgm:spPr/>
      <dgm:t>
        <a:bodyPr/>
        <a:lstStyle/>
        <a:p>
          <a:endParaRPr lang="en-US"/>
        </a:p>
      </dgm:t>
    </dgm:pt>
    <dgm:pt modelId="{E53136FE-DFE5-453D-95A0-36865836C6A4}" type="sibTrans" cxnId="{58CE280A-B839-4CF1-BC83-7143A4303934}">
      <dgm:prSet/>
      <dgm:spPr/>
      <dgm:t>
        <a:bodyPr/>
        <a:lstStyle/>
        <a:p>
          <a:endParaRPr lang="en-US"/>
        </a:p>
      </dgm:t>
    </dgm:pt>
    <dgm:pt modelId="{691C4D46-4941-43DA-AD43-951D62CA729A}">
      <dgm:prSet phldrT="[Text]" custT="1"/>
      <dgm:spPr/>
      <dgm:t>
        <a:bodyPr/>
        <a:lstStyle/>
        <a:p>
          <a:r>
            <a:rPr lang="en-US" sz="2000" dirty="0"/>
            <a:t>Manually migration</a:t>
          </a:r>
        </a:p>
      </dgm:t>
    </dgm:pt>
    <dgm:pt modelId="{298C1F30-6CEE-4E20-8B3B-E8D56F972DE0}" type="parTrans" cxnId="{D6891EA2-48C1-402E-AC5E-10EB60605759}">
      <dgm:prSet/>
      <dgm:spPr/>
      <dgm:t>
        <a:bodyPr/>
        <a:lstStyle/>
        <a:p>
          <a:endParaRPr lang="en-US"/>
        </a:p>
      </dgm:t>
    </dgm:pt>
    <dgm:pt modelId="{3BBAE1E9-8EC0-4B82-B875-764ACBEF9236}" type="sibTrans" cxnId="{D6891EA2-48C1-402E-AC5E-10EB60605759}">
      <dgm:prSet/>
      <dgm:spPr/>
      <dgm:t>
        <a:bodyPr/>
        <a:lstStyle/>
        <a:p>
          <a:endParaRPr lang="en-US"/>
        </a:p>
      </dgm:t>
    </dgm:pt>
    <dgm:pt modelId="{405372D5-F3DA-45F7-8C8A-BC418EBC8B4B}">
      <dgm:prSet phldrT="[Text]" custT="1"/>
      <dgm:spPr/>
      <dgm:t>
        <a:bodyPr/>
        <a:lstStyle/>
        <a:p>
          <a:r>
            <a:rPr lang="en-US" sz="2000" dirty="0"/>
            <a:t>Complete</a:t>
          </a:r>
        </a:p>
      </dgm:t>
    </dgm:pt>
    <dgm:pt modelId="{DC8F43A5-3A6A-473B-9476-FE9A8CC610CB}" type="parTrans" cxnId="{5CBBB474-CBF4-4F4E-894F-4328B11E00C7}">
      <dgm:prSet/>
      <dgm:spPr/>
      <dgm:t>
        <a:bodyPr/>
        <a:lstStyle/>
        <a:p>
          <a:endParaRPr lang="en-US"/>
        </a:p>
      </dgm:t>
    </dgm:pt>
    <dgm:pt modelId="{EC02D57B-5EC0-4F73-8590-A7587E55D875}" type="sibTrans" cxnId="{5CBBB474-CBF4-4F4E-894F-4328B11E00C7}">
      <dgm:prSet/>
      <dgm:spPr/>
      <dgm:t>
        <a:bodyPr/>
        <a:lstStyle/>
        <a:p>
          <a:endParaRPr lang="en-US"/>
        </a:p>
      </dgm:t>
    </dgm:pt>
    <dgm:pt modelId="{718A5CFD-7101-4F00-8744-211004CE1881}">
      <dgm:prSet phldrT="[Text]" custT="1"/>
      <dgm:spPr/>
      <dgm:t>
        <a:bodyPr/>
        <a:lstStyle/>
        <a:p>
          <a:r>
            <a:rPr lang="en-US" sz="2000" dirty="0"/>
            <a:t>Auto-migrate</a:t>
          </a:r>
        </a:p>
      </dgm:t>
    </dgm:pt>
    <dgm:pt modelId="{9863904C-1A31-4C2D-B7DD-F40C04920A61}" type="parTrans" cxnId="{BEE22FE4-B8FA-41AF-9506-2361C6E4C49A}">
      <dgm:prSet/>
      <dgm:spPr/>
      <dgm:t>
        <a:bodyPr/>
        <a:lstStyle/>
        <a:p>
          <a:endParaRPr lang="en-US"/>
        </a:p>
      </dgm:t>
    </dgm:pt>
    <dgm:pt modelId="{6B9176BF-B163-420D-B860-68E5B22C08E3}" type="sibTrans" cxnId="{BEE22FE4-B8FA-41AF-9506-2361C6E4C49A}">
      <dgm:prSet/>
      <dgm:spPr/>
      <dgm:t>
        <a:bodyPr/>
        <a:lstStyle/>
        <a:p>
          <a:endParaRPr lang="en-US"/>
        </a:p>
      </dgm:t>
    </dgm:pt>
    <dgm:pt modelId="{5EC303F2-918A-471F-B7AD-A8B1BAFBB805}" type="pres">
      <dgm:prSet presAssocID="{764A024F-86EC-4B77-9876-01804247A518}" presName="Name0" presStyleCnt="0">
        <dgm:presLayoutVars>
          <dgm:dir/>
          <dgm:resizeHandles val="exact"/>
        </dgm:presLayoutVars>
      </dgm:prSet>
      <dgm:spPr/>
    </dgm:pt>
    <dgm:pt modelId="{182BF852-5D12-4184-946A-D0FD66687524}" type="pres">
      <dgm:prSet presAssocID="{E14F65A5-DEB0-4BBC-9174-F070134F5478}" presName="parTxOnly" presStyleLbl="node1" presStyleIdx="0" presStyleCnt="5">
        <dgm:presLayoutVars>
          <dgm:bulletEnabled val="1"/>
        </dgm:presLayoutVars>
      </dgm:prSet>
      <dgm:spPr/>
    </dgm:pt>
    <dgm:pt modelId="{AB6F90FD-A860-481F-8DAB-4BFC544F32E0}" type="pres">
      <dgm:prSet presAssocID="{375C15FE-AD6B-449F-8125-1B87ED7B7AA4}" presName="parSpace" presStyleCnt="0"/>
      <dgm:spPr/>
    </dgm:pt>
    <dgm:pt modelId="{9E05FF30-82CE-4DB0-AC67-A6EBF554E9D8}" type="pres">
      <dgm:prSet presAssocID="{FD6249F1-9323-4093-931D-94E2849D8E5B}" presName="parTxOnly" presStyleLbl="node1" presStyleIdx="1" presStyleCnt="5">
        <dgm:presLayoutVars>
          <dgm:bulletEnabled val="1"/>
        </dgm:presLayoutVars>
      </dgm:prSet>
      <dgm:spPr/>
    </dgm:pt>
    <dgm:pt modelId="{CFE311A4-EF86-4AD7-8917-A5B3217345DD}" type="pres">
      <dgm:prSet presAssocID="{E53136FE-DFE5-453D-95A0-36865836C6A4}" presName="parSpace" presStyleCnt="0"/>
      <dgm:spPr/>
    </dgm:pt>
    <dgm:pt modelId="{03434D62-29C3-49F2-87AF-4A0BAB6FD270}" type="pres">
      <dgm:prSet presAssocID="{718A5CFD-7101-4F00-8744-211004CE1881}" presName="parTxOnly" presStyleLbl="node1" presStyleIdx="2" presStyleCnt="5">
        <dgm:presLayoutVars>
          <dgm:bulletEnabled val="1"/>
        </dgm:presLayoutVars>
      </dgm:prSet>
      <dgm:spPr/>
    </dgm:pt>
    <dgm:pt modelId="{4A10DB46-403D-4139-AF72-1DB0D348A5B5}" type="pres">
      <dgm:prSet presAssocID="{6B9176BF-B163-420D-B860-68E5B22C08E3}" presName="parSpace" presStyleCnt="0"/>
      <dgm:spPr/>
    </dgm:pt>
    <dgm:pt modelId="{4FA8F695-B063-4CBF-BE2B-DB8AB7CB876B}" type="pres">
      <dgm:prSet presAssocID="{691C4D46-4941-43DA-AD43-951D62CA729A}" presName="parTxOnly" presStyleLbl="node1" presStyleIdx="3" presStyleCnt="5">
        <dgm:presLayoutVars>
          <dgm:bulletEnabled val="1"/>
        </dgm:presLayoutVars>
      </dgm:prSet>
      <dgm:spPr/>
    </dgm:pt>
    <dgm:pt modelId="{2542950C-AE25-4CA6-B18F-F07A143D2B98}" type="pres">
      <dgm:prSet presAssocID="{3BBAE1E9-8EC0-4B82-B875-764ACBEF9236}" presName="parSpace" presStyleCnt="0"/>
      <dgm:spPr/>
    </dgm:pt>
    <dgm:pt modelId="{E270C582-58FE-44EE-A71A-A6AB42B78A70}" type="pres">
      <dgm:prSet presAssocID="{405372D5-F3DA-45F7-8C8A-BC418EBC8B4B}" presName="parTxOnly" presStyleLbl="node1" presStyleIdx="4" presStyleCnt="5">
        <dgm:presLayoutVars>
          <dgm:bulletEnabled val="1"/>
        </dgm:presLayoutVars>
      </dgm:prSet>
      <dgm:spPr/>
    </dgm:pt>
  </dgm:ptLst>
  <dgm:cxnLst>
    <dgm:cxn modelId="{6FF0459E-605A-404B-83CA-1CC02F2CED5E}" type="presOf" srcId="{691C4D46-4941-43DA-AD43-951D62CA729A}" destId="{4FA8F695-B063-4CBF-BE2B-DB8AB7CB876B}" srcOrd="0" destOrd="0" presId="urn:microsoft.com/office/officeart/2005/8/layout/hChevron3"/>
    <dgm:cxn modelId="{D6891EA2-48C1-402E-AC5E-10EB60605759}" srcId="{764A024F-86EC-4B77-9876-01804247A518}" destId="{691C4D46-4941-43DA-AD43-951D62CA729A}" srcOrd="3" destOrd="0" parTransId="{298C1F30-6CEE-4E20-8B3B-E8D56F972DE0}" sibTransId="{3BBAE1E9-8EC0-4B82-B875-764ACBEF9236}"/>
    <dgm:cxn modelId="{1E94380E-697C-445E-82A7-8996C661085D}" srcId="{764A024F-86EC-4B77-9876-01804247A518}" destId="{E14F65A5-DEB0-4BBC-9174-F070134F5478}" srcOrd="0" destOrd="0" parTransId="{9216BE4C-54C1-4B98-9508-E4758866CFE5}" sibTransId="{375C15FE-AD6B-449F-8125-1B87ED7B7AA4}"/>
    <dgm:cxn modelId="{B5D61256-40CA-4D15-ACA6-8E80FF7FB7CA}" type="presOf" srcId="{764A024F-86EC-4B77-9876-01804247A518}" destId="{5EC303F2-918A-471F-B7AD-A8B1BAFBB805}" srcOrd="0" destOrd="0" presId="urn:microsoft.com/office/officeart/2005/8/layout/hChevron3"/>
    <dgm:cxn modelId="{A2C0CC5E-6739-4747-8201-98C196465E11}" type="presOf" srcId="{FD6249F1-9323-4093-931D-94E2849D8E5B}" destId="{9E05FF30-82CE-4DB0-AC67-A6EBF554E9D8}" srcOrd="0" destOrd="0" presId="urn:microsoft.com/office/officeart/2005/8/layout/hChevron3"/>
    <dgm:cxn modelId="{E97527DB-E719-4BC3-9B20-65B91B4A7DAB}" type="presOf" srcId="{718A5CFD-7101-4F00-8744-211004CE1881}" destId="{03434D62-29C3-49F2-87AF-4A0BAB6FD270}" srcOrd="0" destOrd="0" presId="urn:microsoft.com/office/officeart/2005/8/layout/hChevron3"/>
    <dgm:cxn modelId="{5CBBB474-CBF4-4F4E-894F-4328B11E00C7}" srcId="{764A024F-86EC-4B77-9876-01804247A518}" destId="{405372D5-F3DA-45F7-8C8A-BC418EBC8B4B}" srcOrd="4" destOrd="0" parTransId="{DC8F43A5-3A6A-473B-9476-FE9A8CC610CB}" sibTransId="{EC02D57B-5EC0-4F73-8590-A7587E55D875}"/>
    <dgm:cxn modelId="{BEE22FE4-B8FA-41AF-9506-2361C6E4C49A}" srcId="{764A024F-86EC-4B77-9876-01804247A518}" destId="{718A5CFD-7101-4F00-8744-211004CE1881}" srcOrd="2" destOrd="0" parTransId="{9863904C-1A31-4C2D-B7DD-F40C04920A61}" sibTransId="{6B9176BF-B163-420D-B860-68E5B22C08E3}"/>
    <dgm:cxn modelId="{7B7AB967-A160-4794-82C0-37B5E56A569F}" type="presOf" srcId="{E14F65A5-DEB0-4BBC-9174-F070134F5478}" destId="{182BF852-5D12-4184-946A-D0FD66687524}" srcOrd="0" destOrd="0" presId="urn:microsoft.com/office/officeart/2005/8/layout/hChevron3"/>
    <dgm:cxn modelId="{58CE280A-B839-4CF1-BC83-7143A4303934}" srcId="{764A024F-86EC-4B77-9876-01804247A518}" destId="{FD6249F1-9323-4093-931D-94E2849D8E5B}" srcOrd="1" destOrd="0" parTransId="{96676995-F739-4E0B-B61F-AB5922FE18B8}" sibTransId="{E53136FE-DFE5-453D-95A0-36865836C6A4}"/>
    <dgm:cxn modelId="{79A19834-212D-447E-9C7C-9FC35D448CFD}" type="presOf" srcId="{405372D5-F3DA-45F7-8C8A-BC418EBC8B4B}" destId="{E270C582-58FE-44EE-A71A-A6AB42B78A70}" srcOrd="0" destOrd="0" presId="urn:microsoft.com/office/officeart/2005/8/layout/hChevron3"/>
    <dgm:cxn modelId="{33C4372B-20FE-472E-A450-3A1D67C66C9C}" type="presParOf" srcId="{5EC303F2-918A-471F-B7AD-A8B1BAFBB805}" destId="{182BF852-5D12-4184-946A-D0FD66687524}" srcOrd="0" destOrd="0" presId="urn:microsoft.com/office/officeart/2005/8/layout/hChevron3"/>
    <dgm:cxn modelId="{2229F64D-8F33-45EB-97DE-3580FA69E78A}" type="presParOf" srcId="{5EC303F2-918A-471F-B7AD-A8B1BAFBB805}" destId="{AB6F90FD-A860-481F-8DAB-4BFC544F32E0}" srcOrd="1" destOrd="0" presId="urn:microsoft.com/office/officeart/2005/8/layout/hChevron3"/>
    <dgm:cxn modelId="{04B42EEE-EB68-4195-9290-34D7E63C83B3}" type="presParOf" srcId="{5EC303F2-918A-471F-B7AD-A8B1BAFBB805}" destId="{9E05FF30-82CE-4DB0-AC67-A6EBF554E9D8}" srcOrd="2" destOrd="0" presId="urn:microsoft.com/office/officeart/2005/8/layout/hChevron3"/>
    <dgm:cxn modelId="{B404822C-038A-4448-996C-8F34F556343C}" type="presParOf" srcId="{5EC303F2-918A-471F-B7AD-A8B1BAFBB805}" destId="{CFE311A4-EF86-4AD7-8917-A5B3217345DD}" srcOrd="3" destOrd="0" presId="urn:microsoft.com/office/officeart/2005/8/layout/hChevron3"/>
    <dgm:cxn modelId="{F5E26F06-B1CC-48AD-8343-E93264DCFCF4}" type="presParOf" srcId="{5EC303F2-918A-471F-B7AD-A8B1BAFBB805}" destId="{03434D62-29C3-49F2-87AF-4A0BAB6FD270}" srcOrd="4" destOrd="0" presId="urn:microsoft.com/office/officeart/2005/8/layout/hChevron3"/>
    <dgm:cxn modelId="{AACED639-6559-49DE-921C-30F1B4E95A83}" type="presParOf" srcId="{5EC303F2-918A-471F-B7AD-A8B1BAFBB805}" destId="{4A10DB46-403D-4139-AF72-1DB0D348A5B5}" srcOrd="5" destOrd="0" presId="urn:microsoft.com/office/officeart/2005/8/layout/hChevron3"/>
    <dgm:cxn modelId="{58FD48AC-3E19-4B58-B9A7-5A1B456169A9}" type="presParOf" srcId="{5EC303F2-918A-471F-B7AD-A8B1BAFBB805}" destId="{4FA8F695-B063-4CBF-BE2B-DB8AB7CB876B}" srcOrd="6" destOrd="0" presId="urn:microsoft.com/office/officeart/2005/8/layout/hChevron3"/>
    <dgm:cxn modelId="{DB570E5C-C906-4C77-984C-670A35461BE2}" type="presParOf" srcId="{5EC303F2-918A-471F-B7AD-A8B1BAFBB805}" destId="{2542950C-AE25-4CA6-B18F-F07A143D2B98}" srcOrd="7" destOrd="0" presId="urn:microsoft.com/office/officeart/2005/8/layout/hChevron3"/>
    <dgm:cxn modelId="{381911C2-15D6-4C8D-A06A-81D8C7CF5D34}" type="presParOf" srcId="{5EC303F2-918A-471F-B7AD-A8B1BAFBB805}" destId="{E270C582-58FE-44EE-A71A-A6AB42B78A70}"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A5495-CB24-48F3-A9D6-8CADBA9F0C65}">
      <dsp:nvSpPr>
        <dsp:cNvPr id="0" name=""/>
        <dsp:cNvSpPr/>
      </dsp:nvSpPr>
      <dsp:spPr>
        <a:xfrm>
          <a:off x="1558" y="1189102"/>
          <a:ext cx="1079127" cy="550669"/>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Analyze</a:t>
          </a:r>
        </a:p>
      </dsp:txBody>
      <dsp:txXfrm>
        <a:off x="1558" y="1189102"/>
        <a:ext cx="1079127" cy="367112"/>
      </dsp:txXfrm>
    </dsp:sp>
    <dsp:sp modelId="{3FB816A7-7181-4190-A488-9AA76AB97E38}">
      <dsp:nvSpPr>
        <dsp:cNvPr id="0" name=""/>
        <dsp:cNvSpPr/>
      </dsp:nvSpPr>
      <dsp:spPr>
        <a:xfrm>
          <a:off x="222584" y="1556215"/>
          <a:ext cx="1079127" cy="160380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Analyze data that needs to be migrated</a:t>
          </a:r>
        </a:p>
      </dsp:txBody>
      <dsp:txXfrm>
        <a:off x="254191" y="1587822"/>
        <a:ext cx="1015913" cy="1540586"/>
      </dsp:txXfrm>
    </dsp:sp>
    <dsp:sp modelId="{E4EB2EF9-609F-42B2-B23D-72513810ED91}">
      <dsp:nvSpPr>
        <dsp:cNvPr id="0" name=""/>
        <dsp:cNvSpPr/>
      </dsp:nvSpPr>
      <dsp:spPr>
        <a:xfrm>
          <a:off x="1244278" y="1238323"/>
          <a:ext cx="346814" cy="268671"/>
        </a:xfrm>
        <a:prstGeom prst="rightArrow">
          <a:avLst>
            <a:gd name="adj1" fmla="val 60000"/>
            <a:gd name="adj2" fmla="val 50000"/>
          </a:avLst>
        </a:prstGeom>
        <a:solidFill>
          <a:schemeClr val="accent3">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244278" y="1292057"/>
        <a:ext cx="266213" cy="161203"/>
      </dsp:txXfrm>
    </dsp:sp>
    <dsp:sp modelId="{78129961-D417-429F-9FAC-8AB167B35970}">
      <dsp:nvSpPr>
        <dsp:cNvPr id="0" name=""/>
        <dsp:cNvSpPr/>
      </dsp:nvSpPr>
      <dsp:spPr>
        <a:xfrm>
          <a:off x="1735053" y="1189102"/>
          <a:ext cx="1079127" cy="550669"/>
        </a:xfrm>
        <a:prstGeom prst="roundRect">
          <a:avLst>
            <a:gd name="adj" fmla="val 10000"/>
          </a:avLst>
        </a:prstGeom>
        <a:solidFill>
          <a:schemeClr val="accent3">
            <a:hueOff val="1038107"/>
            <a:satOff val="-3657"/>
            <a:lumOff val="-2516"/>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err="1"/>
            <a:t>PreProcess</a:t>
          </a:r>
          <a:endParaRPr lang="en-US" sz="1400" kern="1200" dirty="0"/>
        </a:p>
      </dsp:txBody>
      <dsp:txXfrm>
        <a:off x="1735053" y="1189102"/>
        <a:ext cx="1079127" cy="367112"/>
      </dsp:txXfrm>
    </dsp:sp>
    <dsp:sp modelId="{D30133CB-CE36-4D48-A738-C8FEA5D4B11B}">
      <dsp:nvSpPr>
        <dsp:cNvPr id="0" name=""/>
        <dsp:cNvSpPr/>
      </dsp:nvSpPr>
      <dsp:spPr>
        <a:xfrm>
          <a:off x="1956079" y="1556215"/>
          <a:ext cx="1079127" cy="160380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1038107"/>
              <a:satOff val="-3657"/>
              <a:lumOff val="-2516"/>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Pre-process </a:t>
          </a:r>
        </a:p>
        <a:p>
          <a:pPr marL="114300" lvl="1" indent="-114300" algn="l" defTabSz="533400">
            <a:lnSpc>
              <a:spcPct val="90000"/>
            </a:lnSpc>
            <a:spcBef>
              <a:spcPct val="0"/>
            </a:spcBef>
            <a:spcAft>
              <a:spcPct val="15000"/>
            </a:spcAft>
            <a:buChar char="•"/>
          </a:pPr>
          <a:r>
            <a:rPr lang="en-US" sz="1200" kern="1200" dirty="0"/>
            <a:t>Provide missing data</a:t>
          </a:r>
        </a:p>
        <a:p>
          <a:pPr marL="114300" lvl="1" indent="-114300" algn="l" defTabSz="533400">
            <a:lnSpc>
              <a:spcPct val="90000"/>
            </a:lnSpc>
            <a:spcBef>
              <a:spcPct val="0"/>
            </a:spcBef>
            <a:spcAft>
              <a:spcPct val="15000"/>
            </a:spcAft>
            <a:buChar char="•"/>
          </a:pPr>
          <a:r>
            <a:rPr lang="en-US" sz="1200" kern="1200" dirty="0"/>
            <a:t>Clean </a:t>
          </a:r>
        </a:p>
        <a:p>
          <a:pPr marL="114300" lvl="1" indent="-114300" algn="l" defTabSz="533400">
            <a:lnSpc>
              <a:spcPct val="90000"/>
            </a:lnSpc>
            <a:spcBef>
              <a:spcPct val="0"/>
            </a:spcBef>
            <a:spcAft>
              <a:spcPct val="15000"/>
            </a:spcAft>
            <a:buChar char="•"/>
          </a:pPr>
          <a:r>
            <a:rPr lang="en-US" sz="1200" kern="1200" dirty="0"/>
            <a:t>Merge</a:t>
          </a:r>
        </a:p>
      </dsp:txBody>
      <dsp:txXfrm>
        <a:off x="1987686" y="1587822"/>
        <a:ext cx="1015913" cy="1540586"/>
      </dsp:txXfrm>
    </dsp:sp>
    <dsp:sp modelId="{D7D914DE-5EAC-4D3B-BBF6-89926A6FE938}">
      <dsp:nvSpPr>
        <dsp:cNvPr id="0" name=""/>
        <dsp:cNvSpPr/>
      </dsp:nvSpPr>
      <dsp:spPr>
        <a:xfrm>
          <a:off x="2977773" y="1238323"/>
          <a:ext cx="346814" cy="268671"/>
        </a:xfrm>
        <a:prstGeom prst="rightArrow">
          <a:avLst>
            <a:gd name="adj1" fmla="val 60000"/>
            <a:gd name="adj2" fmla="val 50000"/>
          </a:avLst>
        </a:prstGeom>
        <a:solidFill>
          <a:schemeClr val="accent3">
            <a:hueOff val="1245728"/>
            <a:satOff val="-4388"/>
            <a:lumOff val="-3019"/>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977773" y="1292057"/>
        <a:ext cx="266213" cy="161203"/>
      </dsp:txXfrm>
    </dsp:sp>
    <dsp:sp modelId="{CFCEDAE6-7056-4E63-9116-9AB0E3B3313E}">
      <dsp:nvSpPr>
        <dsp:cNvPr id="0" name=""/>
        <dsp:cNvSpPr/>
      </dsp:nvSpPr>
      <dsp:spPr>
        <a:xfrm>
          <a:off x="3468548" y="1189102"/>
          <a:ext cx="1079127" cy="550669"/>
        </a:xfrm>
        <a:prstGeom prst="roundRect">
          <a:avLst>
            <a:gd name="adj" fmla="val 10000"/>
          </a:avLst>
        </a:prstGeom>
        <a:solidFill>
          <a:schemeClr val="accent3">
            <a:hueOff val="2076213"/>
            <a:satOff val="-7314"/>
            <a:lumOff val="-50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Extract</a:t>
          </a:r>
        </a:p>
      </dsp:txBody>
      <dsp:txXfrm>
        <a:off x="3468548" y="1189102"/>
        <a:ext cx="1079127" cy="367112"/>
      </dsp:txXfrm>
    </dsp:sp>
    <dsp:sp modelId="{28B51A40-1DDB-4BF4-95D4-62B1E9577ADE}">
      <dsp:nvSpPr>
        <dsp:cNvPr id="0" name=""/>
        <dsp:cNvSpPr/>
      </dsp:nvSpPr>
      <dsp:spPr>
        <a:xfrm>
          <a:off x="3689574" y="1556215"/>
          <a:ext cx="1079127" cy="160380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2076213"/>
              <a:satOff val="-7314"/>
              <a:lumOff val="-5032"/>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Extract from Source to Data package</a:t>
          </a:r>
        </a:p>
      </dsp:txBody>
      <dsp:txXfrm>
        <a:off x="3721181" y="1587822"/>
        <a:ext cx="1015913" cy="1540586"/>
      </dsp:txXfrm>
    </dsp:sp>
    <dsp:sp modelId="{4BAFD8F4-1DAA-4A27-A93B-CFEEEBB163D5}">
      <dsp:nvSpPr>
        <dsp:cNvPr id="0" name=""/>
        <dsp:cNvSpPr/>
      </dsp:nvSpPr>
      <dsp:spPr>
        <a:xfrm>
          <a:off x="4711268" y="1238323"/>
          <a:ext cx="346814" cy="268671"/>
        </a:xfrm>
        <a:prstGeom prst="rightArrow">
          <a:avLst>
            <a:gd name="adj1" fmla="val 60000"/>
            <a:gd name="adj2" fmla="val 50000"/>
          </a:avLst>
        </a:prstGeom>
        <a:solidFill>
          <a:schemeClr val="accent3">
            <a:hueOff val="2491456"/>
            <a:satOff val="-8776"/>
            <a:lumOff val="-6039"/>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711268" y="1292057"/>
        <a:ext cx="266213" cy="161203"/>
      </dsp:txXfrm>
    </dsp:sp>
    <dsp:sp modelId="{8657E5CE-1EC7-4E0D-AC18-96896DFF8E8F}">
      <dsp:nvSpPr>
        <dsp:cNvPr id="0" name=""/>
        <dsp:cNvSpPr/>
      </dsp:nvSpPr>
      <dsp:spPr>
        <a:xfrm>
          <a:off x="5202043" y="1189102"/>
          <a:ext cx="1079127" cy="550669"/>
        </a:xfrm>
        <a:prstGeom prst="roundRect">
          <a:avLst>
            <a:gd name="adj" fmla="val 10000"/>
          </a:avLst>
        </a:prstGeom>
        <a:solidFill>
          <a:schemeClr val="accent3">
            <a:hueOff val="3114320"/>
            <a:satOff val="-10971"/>
            <a:lumOff val="-754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Load stage</a:t>
          </a:r>
        </a:p>
      </dsp:txBody>
      <dsp:txXfrm>
        <a:off x="5202043" y="1189102"/>
        <a:ext cx="1079127" cy="367112"/>
      </dsp:txXfrm>
    </dsp:sp>
    <dsp:sp modelId="{CCDA1393-4A6E-41D5-A8AA-145E7C123664}">
      <dsp:nvSpPr>
        <dsp:cNvPr id="0" name=""/>
        <dsp:cNvSpPr/>
      </dsp:nvSpPr>
      <dsp:spPr>
        <a:xfrm>
          <a:off x="5423069" y="1556215"/>
          <a:ext cx="1079127" cy="160380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3114320"/>
              <a:satOff val="-10971"/>
              <a:lumOff val="-7548"/>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Load package to Staging area in AX7</a:t>
          </a:r>
        </a:p>
      </dsp:txBody>
      <dsp:txXfrm>
        <a:off x="5454676" y="1587822"/>
        <a:ext cx="1015913" cy="1540586"/>
      </dsp:txXfrm>
    </dsp:sp>
    <dsp:sp modelId="{9CA57CDE-3B94-4F90-B312-76D0DDA71EE6}">
      <dsp:nvSpPr>
        <dsp:cNvPr id="0" name=""/>
        <dsp:cNvSpPr/>
      </dsp:nvSpPr>
      <dsp:spPr>
        <a:xfrm>
          <a:off x="6444763" y="1238323"/>
          <a:ext cx="346814" cy="268671"/>
        </a:xfrm>
        <a:prstGeom prst="rightArrow">
          <a:avLst>
            <a:gd name="adj1" fmla="val 60000"/>
            <a:gd name="adj2" fmla="val 50000"/>
          </a:avLst>
        </a:prstGeom>
        <a:solidFill>
          <a:schemeClr val="accent3">
            <a:hueOff val="3737184"/>
            <a:satOff val="-13165"/>
            <a:lumOff val="-9058"/>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444763" y="1292057"/>
        <a:ext cx="266213" cy="161203"/>
      </dsp:txXfrm>
    </dsp:sp>
    <dsp:sp modelId="{A1F11DC0-9CF1-42A4-8FE4-22D922498832}">
      <dsp:nvSpPr>
        <dsp:cNvPr id="0" name=""/>
        <dsp:cNvSpPr/>
      </dsp:nvSpPr>
      <dsp:spPr>
        <a:xfrm>
          <a:off x="6935538" y="1189102"/>
          <a:ext cx="1079127" cy="550669"/>
        </a:xfrm>
        <a:prstGeom prst="roundRect">
          <a:avLst>
            <a:gd name="adj" fmla="val 10000"/>
          </a:avLst>
        </a:prstGeom>
        <a:solidFill>
          <a:schemeClr val="accent3">
            <a:hueOff val="4152427"/>
            <a:satOff val="-14627"/>
            <a:lumOff val="-10065"/>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Validate</a:t>
          </a:r>
        </a:p>
      </dsp:txBody>
      <dsp:txXfrm>
        <a:off x="6935538" y="1189102"/>
        <a:ext cx="1079127" cy="367112"/>
      </dsp:txXfrm>
    </dsp:sp>
    <dsp:sp modelId="{B14FF7D1-8EAE-461B-9355-E79883819E53}">
      <dsp:nvSpPr>
        <dsp:cNvPr id="0" name=""/>
        <dsp:cNvSpPr/>
      </dsp:nvSpPr>
      <dsp:spPr>
        <a:xfrm>
          <a:off x="7156564" y="1556215"/>
          <a:ext cx="1079127" cy="160380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4152427"/>
              <a:satOff val="-14627"/>
              <a:lumOff val="-10065"/>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Validate</a:t>
          </a:r>
        </a:p>
        <a:p>
          <a:pPr marL="114300" lvl="1" indent="-114300" algn="l" defTabSz="533400">
            <a:lnSpc>
              <a:spcPct val="90000"/>
            </a:lnSpc>
            <a:spcBef>
              <a:spcPct val="0"/>
            </a:spcBef>
            <a:spcAft>
              <a:spcPct val="15000"/>
            </a:spcAft>
            <a:buChar char="•"/>
          </a:pPr>
          <a:r>
            <a:rPr lang="en-US" sz="1200" kern="1200" dirty="0"/>
            <a:t>Clean</a:t>
          </a:r>
        </a:p>
        <a:p>
          <a:pPr marL="114300" lvl="1" indent="-114300" algn="l" defTabSz="533400">
            <a:lnSpc>
              <a:spcPct val="90000"/>
            </a:lnSpc>
            <a:spcBef>
              <a:spcPct val="0"/>
            </a:spcBef>
            <a:spcAft>
              <a:spcPct val="15000"/>
            </a:spcAft>
            <a:buChar char="•"/>
          </a:pPr>
          <a:r>
            <a:rPr lang="en-US" sz="1200" kern="1200" dirty="0"/>
            <a:t>Transform</a:t>
          </a:r>
        </a:p>
        <a:p>
          <a:pPr marL="114300" lvl="1" indent="-114300" algn="l" defTabSz="533400">
            <a:lnSpc>
              <a:spcPct val="90000"/>
            </a:lnSpc>
            <a:spcBef>
              <a:spcPct val="0"/>
            </a:spcBef>
            <a:spcAft>
              <a:spcPct val="15000"/>
            </a:spcAft>
            <a:buChar char="•"/>
          </a:pPr>
          <a:r>
            <a:rPr lang="en-US" sz="1200" kern="1200" dirty="0"/>
            <a:t>DQS – de-dup, etc</a:t>
          </a:r>
        </a:p>
      </dsp:txBody>
      <dsp:txXfrm>
        <a:off x="7188171" y="1587822"/>
        <a:ext cx="1015913" cy="1540586"/>
      </dsp:txXfrm>
    </dsp:sp>
    <dsp:sp modelId="{745A0E98-4F7D-45B7-873B-D251F73F566C}">
      <dsp:nvSpPr>
        <dsp:cNvPr id="0" name=""/>
        <dsp:cNvSpPr/>
      </dsp:nvSpPr>
      <dsp:spPr>
        <a:xfrm>
          <a:off x="8178258" y="1238323"/>
          <a:ext cx="346814" cy="268671"/>
        </a:xfrm>
        <a:prstGeom prst="rightArrow">
          <a:avLst>
            <a:gd name="adj1" fmla="val 60000"/>
            <a:gd name="adj2" fmla="val 50000"/>
          </a:avLst>
        </a:prstGeom>
        <a:solidFill>
          <a:schemeClr val="accent3">
            <a:hueOff val="4982912"/>
            <a:satOff val="-17553"/>
            <a:lumOff val="-12078"/>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78258" y="1292057"/>
        <a:ext cx="266213" cy="161203"/>
      </dsp:txXfrm>
    </dsp:sp>
    <dsp:sp modelId="{4AAEAF3A-1429-4AF5-A837-4B81F0AD2957}">
      <dsp:nvSpPr>
        <dsp:cNvPr id="0" name=""/>
        <dsp:cNvSpPr/>
      </dsp:nvSpPr>
      <dsp:spPr>
        <a:xfrm>
          <a:off x="8669033" y="1189102"/>
          <a:ext cx="1079127" cy="550669"/>
        </a:xfrm>
        <a:prstGeom prst="roundRect">
          <a:avLst>
            <a:gd name="adj" fmla="val 10000"/>
          </a:avLst>
        </a:prstGeom>
        <a:solidFill>
          <a:schemeClr val="accent3">
            <a:hueOff val="5190533"/>
            <a:satOff val="-18284"/>
            <a:lumOff val="-1258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Target</a:t>
          </a:r>
        </a:p>
      </dsp:txBody>
      <dsp:txXfrm>
        <a:off x="8669033" y="1189102"/>
        <a:ext cx="1079127" cy="367112"/>
      </dsp:txXfrm>
    </dsp:sp>
    <dsp:sp modelId="{D4DBD919-89A6-486F-8C76-518CD66D8B01}">
      <dsp:nvSpPr>
        <dsp:cNvPr id="0" name=""/>
        <dsp:cNvSpPr/>
      </dsp:nvSpPr>
      <dsp:spPr>
        <a:xfrm>
          <a:off x="8890059" y="1556215"/>
          <a:ext cx="1079127" cy="160380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5190533"/>
              <a:satOff val="-18284"/>
              <a:lumOff val="-12581"/>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Push from stage to target</a:t>
          </a:r>
        </a:p>
      </dsp:txBody>
      <dsp:txXfrm>
        <a:off x="8921666" y="1587822"/>
        <a:ext cx="1015913" cy="1540586"/>
      </dsp:txXfrm>
    </dsp:sp>
    <dsp:sp modelId="{A66D376B-1B7C-4E2F-8432-4A257728196C}">
      <dsp:nvSpPr>
        <dsp:cNvPr id="0" name=""/>
        <dsp:cNvSpPr/>
      </dsp:nvSpPr>
      <dsp:spPr>
        <a:xfrm>
          <a:off x="9911752" y="1238323"/>
          <a:ext cx="346814" cy="268671"/>
        </a:xfrm>
        <a:prstGeom prst="rightArrow">
          <a:avLst>
            <a:gd name="adj1" fmla="val 60000"/>
            <a:gd name="adj2" fmla="val 50000"/>
          </a:avLst>
        </a:prstGeom>
        <a:solidFill>
          <a:schemeClr val="accent3">
            <a:hueOff val="6228640"/>
            <a:satOff val="-21941"/>
            <a:lumOff val="-15097"/>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911752" y="1292057"/>
        <a:ext cx="266213" cy="161203"/>
      </dsp:txXfrm>
    </dsp:sp>
    <dsp:sp modelId="{9B42CCF5-9496-4122-9CAE-D10E14904D00}">
      <dsp:nvSpPr>
        <dsp:cNvPr id="0" name=""/>
        <dsp:cNvSpPr/>
      </dsp:nvSpPr>
      <dsp:spPr>
        <a:xfrm>
          <a:off x="10402528" y="1189102"/>
          <a:ext cx="1079127" cy="550669"/>
        </a:xfrm>
        <a:prstGeom prst="roundRect">
          <a:avLst>
            <a:gd name="adj" fmla="val 10000"/>
          </a:avLst>
        </a:prstGeom>
        <a:solidFill>
          <a:schemeClr val="accent3">
            <a:hueOff val="6228640"/>
            <a:satOff val="-21941"/>
            <a:lumOff val="-1509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Validate</a:t>
          </a:r>
        </a:p>
      </dsp:txBody>
      <dsp:txXfrm>
        <a:off x="10402528" y="1189102"/>
        <a:ext cx="1079127" cy="367112"/>
      </dsp:txXfrm>
    </dsp:sp>
    <dsp:sp modelId="{2601AF02-BD5F-4374-A4BD-AF9EC542AA1A}">
      <dsp:nvSpPr>
        <dsp:cNvPr id="0" name=""/>
        <dsp:cNvSpPr/>
      </dsp:nvSpPr>
      <dsp:spPr>
        <a:xfrm>
          <a:off x="10623554" y="1556215"/>
          <a:ext cx="1079127" cy="160380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6228640"/>
              <a:satOff val="-21941"/>
              <a:lumOff val="-15097"/>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Validate Target</a:t>
          </a:r>
        </a:p>
      </dsp:txBody>
      <dsp:txXfrm>
        <a:off x="10655161" y="1587822"/>
        <a:ext cx="1015913" cy="1540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EDAE6-7056-4E63-9116-9AB0E3B3313E}">
      <dsp:nvSpPr>
        <dsp:cNvPr id="0" name=""/>
        <dsp:cNvSpPr/>
      </dsp:nvSpPr>
      <dsp:spPr>
        <a:xfrm>
          <a:off x="6790" y="801056"/>
          <a:ext cx="1532124" cy="870573"/>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Extract Incremental</a:t>
          </a:r>
        </a:p>
      </dsp:txBody>
      <dsp:txXfrm>
        <a:off x="6790" y="801056"/>
        <a:ext cx="1532124" cy="580382"/>
      </dsp:txXfrm>
    </dsp:sp>
    <dsp:sp modelId="{28B51A40-1DDB-4BF4-95D4-62B1E9577ADE}">
      <dsp:nvSpPr>
        <dsp:cNvPr id="0" name=""/>
        <dsp:cNvSpPr/>
      </dsp:nvSpPr>
      <dsp:spPr>
        <a:xfrm>
          <a:off x="320599" y="1381438"/>
          <a:ext cx="1532124" cy="216662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Extract from Source to Data package</a:t>
          </a:r>
        </a:p>
      </dsp:txBody>
      <dsp:txXfrm>
        <a:off x="365473" y="1426312"/>
        <a:ext cx="1442376" cy="2076875"/>
      </dsp:txXfrm>
    </dsp:sp>
    <dsp:sp modelId="{4BAFD8F4-1DAA-4A27-A93B-CFEEEBB163D5}">
      <dsp:nvSpPr>
        <dsp:cNvPr id="0" name=""/>
        <dsp:cNvSpPr/>
      </dsp:nvSpPr>
      <dsp:spPr>
        <a:xfrm>
          <a:off x="1771178" y="900519"/>
          <a:ext cx="492400" cy="381454"/>
        </a:xfrm>
        <a:prstGeom prst="rightArrow">
          <a:avLst>
            <a:gd name="adj1" fmla="val 60000"/>
            <a:gd name="adj2" fmla="val 50000"/>
          </a:avLst>
        </a:prstGeom>
        <a:solidFill>
          <a:schemeClr val="accent3">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71178" y="976810"/>
        <a:ext cx="377964" cy="228872"/>
      </dsp:txXfrm>
    </dsp:sp>
    <dsp:sp modelId="{8657E5CE-1EC7-4E0D-AC18-96896DFF8E8F}">
      <dsp:nvSpPr>
        <dsp:cNvPr id="0" name=""/>
        <dsp:cNvSpPr/>
      </dsp:nvSpPr>
      <dsp:spPr>
        <a:xfrm>
          <a:off x="2467972" y="801056"/>
          <a:ext cx="1532124" cy="870573"/>
        </a:xfrm>
        <a:prstGeom prst="roundRect">
          <a:avLst>
            <a:gd name="adj" fmla="val 10000"/>
          </a:avLst>
        </a:prstGeom>
        <a:solidFill>
          <a:schemeClr val="accent3">
            <a:hueOff val="1557160"/>
            <a:satOff val="-5485"/>
            <a:lumOff val="-377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Load stage</a:t>
          </a:r>
        </a:p>
      </dsp:txBody>
      <dsp:txXfrm>
        <a:off x="2467972" y="801056"/>
        <a:ext cx="1532124" cy="580382"/>
      </dsp:txXfrm>
    </dsp:sp>
    <dsp:sp modelId="{CCDA1393-4A6E-41D5-A8AA-145E7C123664}">
      <dsp:nvSpPr>
        <dsp:cNvPr id="0" name=""/>
        <dsp:cNvSpPr/>
      </dsp:nvSpPr>
      <dsp:spPr>
        <a:xfrm>
          <a:off x="2781780" y="1381438"/>
          <a:ext cx="1532124" cy="216662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1557160"/>
              <a:satOff val="-5485"/>
              <a:lumOff val="-3774"/>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Load package to Staging area in AX7</a:t>
          </a:r>
        </a:p>
      </dsp:txBody>
      <dsp:txXfrm>
        <a:off x="2826654" y="1426312"/>
        <a:ext cx="1442376" cy="2076875"/>
      </dsp:txXfrm>
    </dsp:sp>
    <dsp:sp modelId="{9CA57CDE-3B94-4F90-B312-76D0DDA71EE6}">
      <dsp:nvSpPr>
        <dsp:cNvPr id="0" name=""/>
        <dsp:cNvSpPr/>
      </dsp:nvSpPr>
      <dsp:spPr>
        <a:xfrm>
          <a:off x="4232360" y="900519"/>
          <a:ext cx="492400" cy="381454"/>
        </a:xfrm>
        <a:prstGeom prst="rightArrow">
          <a:avLst>
            <a:gd name="adj1" fmla="val 60000"/>
            <a:gd name="adj2" fmla="val 50000"/>
          </a:avLst>
        </a:prstGeom>
        <a:solidFill>
          <a:schemeClr val="accent3">
            <a:hueOff val="2076213"/>
            <a:satOff val="-7314"/>
            <a:lumOff val="-5032"/>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232360" y="976810"/>
        <a:ext cx="377964" cy="228872"/>
      </dsp:txXfrm>
    </dsp:sp>
    <dsp:sp modelId="{A1F11DC0-9CF1-42A4-8FE4-22D922498832}">
      <dsp:nvSpPr>
        <dsp:cNvPr id="0" name=""/>
        <dsp:cNvSpPr/>
      </dsp:nvSpPr>
      <dsp:spPr>
        <a:xfrm>
          <a:off x="4929154" y="801056"/>
          <a:ext cx="1532124" cy="870573"/>
        </a:xfrm>
        <a:prstGeom prst="roundRect">
          <a:avLst>
            <a:gd name="adj" fmla="val 10000"/>
          </a:avLst>
        </a:prstGeom>
        <a:solidFill>
          <a:schemeClr val="accent3">
            <a:hueOff val="3114320"/>
            <a:satOff val="-10971"/>
            <a:lumOff val="-7548"/>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Validate</a:t>
          </a:r>
        </a:p>
      </dsp:txBody>
      <dsp:txXfrm>
        <a:off x="4929154" y="801056"/>
        <a:ext cx="1532124" cy="580382"/>
      </dsp:txXfrm>
    </dsp:sp>
    <dsp:sp modelId="{B14FF7D1-8EAE-461B-9355-E79883819E53}">
      <dsp:nvSpPr>
        <dsp:cNvPr id="0" name=""/>
        <dsp:cNvSpPr/>
      </dsp:nvSpPr>
      <dsp:spPr>
        <a:xfrm>
          <a:off x="5242962" y="1381438"/>
          <a:ext cx="1532124" cy="216662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3114320"/>
              <a:satOff val="-10971"/>
              <a:lumOff val="-7548"/>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Validate</a:t>
          </a:r>
        </a:p>
        <a:p>
          <a:pPr marL="171450" lvl="1" indent="-171450" algn="l" defTabSz="800100">
            <a:lnSpc>
              <a:spcPct val="90000"/>
            </a:lnSpc>
            <a:spcBef>
              <a:spcPct val="0"/>
            </a:spcBef>
            <a:spcAft>
              <a:spcPct val="15000"/>
            </a:spcAft>
            <a:buChar char="•"/>
          </a:pPr>
          <a:r>
            <a:rPr lang="en-US" sz="1800" kern="1200" dirty="0"/>
            <a:t>Clean</a:t>
          </a:r>
        </a:p>
        <a:p>
          <a:pPr marL="171450" lvl="1" indent="-171450" algn="l" defTabSz="800100">
            <a:lnSpc>
              <a:spcPct val="90000"/>
            </a:lnSpc>
            <a:spcBef>
              <a:spcPct val="0"/>
            </a:spcBef>
            <a:spcAft>
              <a:spcPct val="15000"/>
            </a:spcAft>
            <a:buChar char="•"/>
          </a:pPr>
          <a:r>
            <a:rPr lang="en-US" sz="1800" kern="1200" dirty="0"/>
            <a:t>Transform</a:t>
          </a:r>
        </a:p>
        <a:p>
          <a:pPr marL="171450" lvl="1" indent="-171450" algn="l" defTabSz="800100">
            <a:lnSpc>
              <a:spcPct val="90000"/>
            </a:lnSpc>
            <a:spcBef>
              <a:spcPct val="0"/>
            </a:spcBef>
            <a:spcAft>
              <a:spcPct val="15000"/>
            </a:spcAft>
            <a:buChar char="•"/>
          </a:pPr>
          <a:r>
            <a:rPr lang="en-US" sz="1800" kern="1200" dirty="0"/>
            <a:t>DQS – de-dup, etc</a:t>
          </a:r>
        </a:p>
      </dsp:txBody>
      <dsp:txXfrm>
        <a:off x="5287836" y="1426312"/>
        <a:ext cx="1442376" cy="2076875"/>
      </dsp:txXfrm>
    </dsp:sp>
    <dsp:sp modelId="{745A0E98-4F7D-45B7-873B-D251F73F566C}">
      <dsp:nvSpPr>
        <dsp:cNvPr id="0" name=""/>
        <dsp:cNvSpPr/>
      </dsp:nvSpPr>
      <dsp:spPr>
        <a:xfrm>
          <a:off x="6693542" y="900519"/>
          <a:ext cx="492400" cy="381454"/>
        </a:xfrm>
        <a:prstGeom prst="rightArrow">
          <a:avLst>
            <a:gd name="adj1" fmla="val 60000"/>
            <a:gd name="adj2" fmla="val 50000"/>
          </a:avLst>
        </a:prstGeom>
        <a:solidFill>
          <a:schemeClr val="accent3">
            <a:hueOff val="4152427"/>
            <a:satOff val="-14627"/>
            <a:lumOff val="-10065"/>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693542" y="976810"/>
        <a:ext cx="377964" cy="228872"/>
      </dsp:txXfrm>
    </dsp:sp>
    <dsp:sp modelId="{4AAEAF3A-1429-4AF5-A837-4B81F0AD2957}">
      <dsp:nvSpPr>
        <dsp:cNvPr id="0" name=""/>
        <dsp:cNvSpPr/>
      </dsp:nvSpPr>
      <dsp:spPr>
        <a:xfrm>
          <a:off x="7390336" y="801056"/>
          <a:ext cx="1532124" cy="870573"/>
        </a:xfrm>
        <a:prstGeom prst="roundRect">
          <a:avLst>
            <a:gd name="adj" fmla="val 10000"/>
          </a:avLst>
        </a:prstGeom>
        <a:solidFill>
          <a:schemeClr val="accent3">
            <a:hueOff val="4671480"/>
            <a:satOff val="-16456"/>
            <a:lumOff val="-1132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Target</a:t>
          </a:r>
        </a:p>
      </dsp:txBody>
      <dsp:txXfrm>
        <a:off x="7390336" y="801056"/>
        <a:ext cx="1532124" cy="580382"/>
      </dsp:txXfrm>
    </dsp:sp>
    <dsp:sp modelId="{D4DBD919-89A6-486F-8C76-518CD66D8B01}">
      <dsp:nvSpPr>
        <dsp:cNvPr id="0" name=""/>
        <dsp:cNvSpPr/>
      </dsp:nvSpPr>
      <dsp:spPr>
        <a:xfrm>
          <a:off x="7704144" y="1381438"/>
          <a:ext cx="1532124" cy="216662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4671480"/>
              <a:satOff val="-16456"/>
              <a:lumOff val="-11323"/>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Push from stage to target</a:t>
          </a:r>
        </a:p>
      </dsp:txBody>
      <dsp:txXfrm>
        <a:off x="7749018" y="1426312"/>
        <a:ext cx="1442376" cy="2076875"/>
      </dsp:txXfrm>
    </dsp:sp>
    <dsp:sp modelId="{A66D376B-1B7C-4E2F-8432-4A257728196C}">
      <dsp:nvSpPr>
        <dsp:cNvPr id="0" name=""/>
        <dsp:cNvSpPr/>
      </dsp:nvSpPr>
      <dsp:spPr>
        <a:xfrm>
          <a:off x="9154724" y="900519"/>
          <a:ext cx="492400" cy="381454"/>
        </a:xfrm>
        <a:prstGeom prst="rightArrow">
          <a:avLst>
            <a:gd name="adj1" fmla="val 60000"/>
            <a:gd name="adj2" fmla="val 50000"/>
          </a:avLst>
        </a:prstGeom>
        <a:solidFill>
          <a:schemeClr val="accent3">
            <a:hueOff val="6228640"/>
            <a:satOff val="-21941"/>
            <a:lumOff val="-15097"/>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154724" y="976810"/>
        <a:ext cx="377964" cy="228872"/>
      </dsp:txXfrm>
    </dsp:sp>
    <dsp:sp modelId="{9B42CCF5-9496-4122-9CAE-D10E14904D00}">
      <dsp:nvSpPr>
        <dsp:cNvPr id="0" name=""/>
        <dsp:cNvSpPr/>
      </dsp:nvSpPr>
      <dsp:spPr>
        <a:xfrm>
          <a:off x="9851517" y="801056"/>
          <a:ext cx="1532124" cy="870573"/>
        </a:xfrm>
        <a:prstGeom prst="roundRect">
          <a:avLst>
            <a:gd name="adj" fmla="val 10000"/>
          </a:avLst>
        </a:prstGeom>
        <a:solidFill>
          <a:schemeClr val="accent3">
            <a:hueOff val="6228640"/>
            <a:satOff val="-21941"/>
            <a:lumOff val="-15097"/>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Validate</a:t>
          </a:r>
        </a:p>
      </dsp:txBody>
      <dsp:txXfrm>
        <a:off x="9851517" y="801056"/>
        <a:ext cx="1532124" cy="580382"/>
      </dsp:txXfrm>
    </dsp:sp>
    <dsp:sp modelId="{2601AF02-BD5F-4374-A4BD-AF9EC542AA1A}">
      <dsp:nvSpPr>
        <dsp:cNvPr id="0" name=""/>
        <dsp:cNvSpPr/>
      </dsp:nvSpPr>
      <dsp:spPr>
        <a:xfrm>
          <a:off x="10165326" y="1381438"/>
          <a:ext cx="1532124" cy="2166623"/>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6228640"/>
              <a:satOff val="-21941"/>
              <a:lumOff val="-15097"/>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Validate Target</a:t>
          </a:r>
        </a:p>
      </dsp:txBody>
      <dsp:txXfrm>
        <a:off x="10210200" y="1426312"/>
        <a:ext cx="1442376" cy="2076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BF852-5D12-4184-946A-D0FD66687524}">
      <dsp:nvSpPr>
        <dsp:cNvPr id="0" name=""/>
        <dsp:cNvSpPr/>
      </dsp:nvSpPr>
      <dsp:spPr>
        <a:xfrm>
          <a:off x="1446" y="1539007"/>
          <a:ext cx="2820560" cy="1128224"/>
        </a:xfrm>
        <a:prstGeom prst="homePlat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Start LCS Upgrade Project </a:t>
          </a:r>
        </a:p>
      </dsp:txBody>
      <dsp:txXfrm>
        <a:off x="1446" y="1539007"/>
        <a:ext cx="2538504" cy="1128224"/>
      </dsp:txXfrm>
    </dsp:sp>
    <dsp:sp modelId="{9E05FF30-82CE-4DB0-AC67-A6EBF554E9D8}">
      <dsp:nvSpPr>
        <dsp:cNvPr id="0" name=""/>
        <dsp:cNvSpPr/>
      </dsp:nvSpPr>
      <dsp:spPr>
        <a:xfrm>
          <a:off x="2257894" y="1539007"/>
          <a:ext cx="2820560" cy="1128224"/>
        </a:xfrm>
        <a:prstGeom prst="chevron">
          <a:avLst/>
        </a:prstGeom>
        <a:solidFill>
          <a:schemeClr val="accent4">
            <a:hueOff val="2810004"/>
            <a:satOff val="5713"/>
            <a:lumOff val="19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Estimate</a:t>
          </a:r>
        </a:p>
      </dsp:txBody>
      <dsp:txXfrm>
        <a:off x="2822006" y="1539007"/>
        <a:ext cx="1692336" cy="1128224"/>
      </dsp:txXfrm>
    </dsp:sp>
    <dsp:sp modelId="{03434D62-29C3-49F2-87AF-4A0BAB6FD270}">
      <dsp:nvSpPr>
        <dsp:cNvPr id="0" name=""/>
        <dsp:cNvSpPr/>
      </dsp:nvSpPr>
      <dsp:spPr>
        <a:xfrm>
          <a:off x="4514342" y="1539007"/>
          <a:ext cx="2820560" cy="1128224"/>
        </a:xfrm>
        <a:prstGeom prst="chevron">
          <a:avLst/>
        </a:prstGeom>
        <a:solidFill>
          <a:schemeClr val="accent4">
            <a:hueOff val="5620008"/>
            <a:satOff val="11426"/>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Auto-migrate</a:t>
          </a:r>
        </a:p>
      </dsp:txBody>
      <dsp:txXfrm>
        <a:off x="5078454" y="1539007"/>
        <a:ext cx="1692336" cy="1128224"/>
      </dsp:txXfrm>
    </dsp:sp>
    <dsp:sp modelId="{4FA8F695-B063-4CBF-BE2B-DB8AB7CB876B}">
      <dsp:nvSpPr>
        <dsp:cNvPr id="0" name=""/>
        <dsp:cNvSpPr/>
      </dsp:nvSpPr>
      <dsp:spPr>
        <a:xfrm>
          <a:off x="6770791" y="1539007"/>
          <a:ext cx="2820560" cy="1128224"/>
        </a:xfrm>
        <a:prstGeom prst="chevron">
          <a:avLst/>
        </a:prstGeom>
        <a:solidFill>
          <a:schemeClr val="accent4">
            <a:hueOff val="8430011"/>
            <a:satOff val="17139"/>
            <a:lumOff val="588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Manually migration</a:t>
          </a:r>
        </a:p>
      </dsp:txBody>
      <dsp:txXfrm>
        <a:off x="7334903" y="1539007"/>
        <a:ext cx="1692336" cy="1128224"/>
      </dsp:txXfrm>
    </dsp:sp>
    <dsp:sp modelId="{E270C582-58FE-44EE-A71A-A6AB42B78A70}">
      <dsp:nvSpPr>
        <dsp:cNvPr id="0" name=""/>
        <dsp:cNvSpPr/>
      </dsp:nvSpPr>
      <dsp:spPr>
        <a:xfrm>
          <a:off x="9027239" y="1539007"/>
          <a:ext cx="2820560" cy="1128224"/>
        </a:xfrm>
        <a:prstGeom prst="chevron">
          <a:avLst/>
        </a:prstGeom>
        <a:solidFill>
          <a:schemeClr val="accent4">
            <a:hueOff val="11240015"/>
            <a:satOff val="2285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Complete</a:t>
          </a:r>
        </a:p>
      </dsp:txBody>
      <dsp:txXfrm>
        <a:off x="9591351" y="1539007"/>
        <a:ext cx="1692336" cy="11282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1" y="-11478"/>
            <a:ext cx="2938780" cy="453390"/>
          </a:xfrm>
          <a:prstGeom prst="rect">
            <a:avLst/>
          </a:prstGeom>
        </p:spPr>
        <p:txBody>
          <a:bodyPr vert="horz" lIns="90560" tIns="45280" rIns="90560" bIns="45280" rtlCol="0"/>
          <a:lstStyle>
            <a:lvl1pPr algn="l">
              <a:defRPr sz="1200"/>
            </a:lvl1pPr>
          </a:lstStyle>
          <a:p>
            <a:r>
              <a:rPr lang="en-US" dirty="0"/>
              <a:t>MGXFY16</a:t>
            </a:r>
            <a:endParaRPr lang="en-US" dirty="0">
              <a:latin typeface="Segoe UI" pitchFamily="34" charset="0"/>
            </a:endParaRPr>
          </a:p>
        </p:txBody>
      </p:sp>
      <p:sp>
        <p:nvSpPr>
          <p:cNvPr id="7" name="Date Placeholder 6"/>
          <p:cNvSpPr>
            <a:spLocks noGrp="1"/>
          </p:cNvSpPr>
          <p:nvPr>
            <p:ph type="dt" sz="quarter" idx="1"/>
          </p:nvPr>
        </p:nvSpPr>
        <p:spPr>
          <a:xfrm>
            <a:off x="3841452" y="0"/>
            <a:ext cx="2938780" cy="453390"/>
          </a:xfrm>
          <a:prstGeom prst="rect">
            <a:avLst/>
          </a:prstGeom>
        </p:spPr>
        <p:txBody>
          <a:bodyPr vert="horz" lIns="90560" tIns="45280" rIns="90560" bIns="45280" rtlCol="0"/>
          <a:lstStyle>
            <a:lvl1pPr algn="r">
              <a:defRPr sz="1200"/>
            </a:lvl1pPr>
          </a:lstStyle>
          <a:p>
            <a:fld id="{8C8D045D-9A66-44E7-900A-FC6D0BD4E54A}" type="datetime8">
              <a:rPr lang="en-US" smtClean="0">
                <a:latin typeface="Segoe UI" pitchFamily="34" charset="0"/>
              </a:rPr>
              <a:t>12/30/2016 11:16 AM</a:t>
            </a:fld>
            <a:endParaRPr lang="en-US" dirty="0">
              <a:latin typeface="Segoe UI" pitchFamily="34" charset="0"/>
            </a:endParaRPr>
          </a:p>
        </p:txBody>
      </p:sp>
      <p:sp>
        <p:nvSpPr>
          <p:cNvPr id="8" name="Footer Placeholder 7"/>
          <p:cNvSpPr>
            <a:spLocks noGrp="1"/>
          </p:cNvSpPr>
          <p:nvPr>
            <p:ph type="ftr" sz="quarter" idx="2"/>
          </p:nvPr>
        </p:nvSpPr>
        <p:spPr>
          <a:xfrm>
            <a:off x="0" y="8612836"/>
            <a:ext cx="5730621" cy="329664"/>
          </a:xfrm>
          <a:prstGeom prst="rect">
            <a:avLst/>
          </a:prstGeom>
        </p:spPr>
        <p:txBody>
          <a:bodyPr vert="horz" lIns="90560" tIns="45280" rIns="90560" bIns="45280" rtlCol="0" anchor="b"/>
          <a:lstStyle>
            <a:lvl1pPr algn="l">
              <a:defRPr sz="1200"/>
            </a:lvl1pPr>
          </a:lstStyle>
          <a:p>
            <a:pPr marL="394628" defTabSz="905301"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19318" y="8612837"/>
            <a:ext cx="1060912" cy="453390"/>
          </a:xfrm>
          <a:prstGeom prst="rect">
            <a:avLst/>
          </a:prstGeom>
        </p:spPr>
        <p:txBody>
          <a:bodyPr vert="horz" lIns="90560" tIns="45280" rIns="90560" bIns="4528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68300" y="679450"/>
            <a:ext cx="6045200" cy="3400425"/>
          </a:xfrm>
          <a:prstGeom prst="rect">
            <a:avLst/>
          </a:prstGeom>
          <a:noFill/>
          <a:ln w="12700">
            <a:solidFill>
              <a:prstClr val="black"/>
            </a:solidFill>
          </a:ln>
        </p:spPr>
        <p:txBody>
          <a:bodyPr vert="horz" lIns="90560" tIns="45280" rIns="90560" bIns="45280" rtlCol="0" anchor="ctr"/>
          <a:lstStyle/>
          <a:p>
            <a:endParaRPr lang="en-US" dirty="0"/>
          </a:p>
        </p:txBody>
      </p:sp>
      <p:sp>
        <p:nvSpPr>
          <p:cNvPr id="10" name="Footer Placeholder 9"/>
          <p:cNvSpPr>
            <a:spLocks noGrp="1"/>
          </p:cNvSpPr>
          <p:nvPr>
            <p:ph type="ftr" sz="quarter" idx="4"/>
          </p:nvPr>
        </p:nvSpPr>
        <p:spPr>
          <a:xfrm>
            <a:off x="1" y="8614410"/>
            <a:ext cx="5854954" cy="352998"/>
          </a:xfrm>
          <a:prstGeom prst="rect">
            <a:avLst/>
          </a:prstGeom>
        </p:spPr>
        <p:txBody>
          <a:bodyPr vert="horz" lIns="90560" tIns="45280" rIns="90560" bIns="45280" rtlCol="0" anchor="b"/>
          <a:lstStyle>
            <a:lvl1pPr marL="566000" indent="0" algn="l">
              <a:defRPr sz="1200"/>
            </a:lvl1pPr>
          </a:lstStyle>
          <a:p>
            <a:pPr defTabSz="90530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2" name="Notes Placeholder 11"/>
          <p:cNvSpPr>
            <a:spLocks noGrp="1"/>
          </p:cNvSpPr>
          <p:nvPr>
            <p:ph type="body" sz="quarter" idx="3"/>
          </p:nvPr>
        </p:nvSpPr>
        <p:spPr>
          <a:xfrm>
            <a:off x="678180" y="4307205"/>
            <a:ext cx="5425440" cy="4080510"/>
          </a:xfrm>
          <a:prstGeom prst="rect">
            <a:avLst/>
          </a:prstGeom>
        </p:spPr>
        <p:txBody>
          <a:bodyPr vert="horz" lIns="90560" tIns="45280" rIns="90560" bIns="452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843650" y="8612837"/>
            <a:ext cx="936580" cy="453390"/>
          </a:xfrm>
          <a:prstGeom prst="rect">
            <a:avLst/>
          </a:prstGeom>
        </p:spPr>
        <p:txBody>
          <a:bodyPr vert="horz" lIns="90560" tIns="45280" rIns="90560" bIns="4528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0596E5-6523-4DD8-A9ED-0418BD42519C}" type="datetime8">
              <a:rPr lang="en-US" smtClean="0"/>
              <a:t>12/30/2016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7984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12/30/2016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40637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12/30/2016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207182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12/30/2016 11:16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2570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12/30/2016 11:16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3161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40">
              <a:defRPr/>
            </a:pPr>
            <a:endParaRPr lang="en-US" i="0" dirty="0"/>
          </a:p>
        </p:txBody>
      </p:sp>
      <p:sp>
        <p:nvSpPr>
          <p:cNvPr id="4" name="Slide Number Placeholder 3"/>
          <p:cNvSpPr>
            <a:spLocks noGrp="1"/>
          </p:cNvSpPr>
          <p:nvPr>
            <p:ph type="sldNum" sz="quarter" idx="10"/>
          </p:nvPr>
        </p:nvSpPr>
        <p:spPr/>
        <p:txBody>
          <a:bodyPr/>
          <a:lstStyle/>
          <a:p>
            <a:fld id="{1A4DAD93-0CCE-4BD6-96C4-CA31C045EE01}" type="slidenum">
              <a:rPr lang="en-US" smtClean="0"/>
              <a:t>18</a:t>
            </a:fld>
            <a:endParaRPr lang="en-US"/>
          </a:p>
        </p:txBody>
      </p:sp>
    </p:spTree>
    <p:extLst>
      <p:ext uri="{BB962C8B-B14F-4D97-AF65-F5344CB8AC3E}">
        <p14:creationId xmlns:p14="http://schemas.microsoft.com/office/powerpoint/2010/main" val="4198748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9.emf"/><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emf"/><Relationship Id="rId5" Type="http://schemas.openxmlformats.org/officeDocument/2006/relationships/image" Target="../media/image5.png"/><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emf"/><Relationship Id="rId5" Type="http://schemas.openxmlformats.org/officeDocument/2006/relationships/image" Target="../media/image5.png"/><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9.emf"/><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4.emf"/><Relationship Id="rId5" Type="http://schemas.openxmlformats.org/officeDocument/2006/relationships/image" Target="../media/image5.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3238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1953"/>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1953"/>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34803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a:t>Titelmasterformat durch Klicken bearbeiten</a:t>
            </a:r>
          </a:p>
        </p:txBody>
      </p:sp>
      <p:sp>
        <p:nvSpPr>
          <p:cNvPr id="4" name="Textplatzhalter 3"/>
          <p:cNvSpPr>
            <a:spLocks noGrp="1"/>
          </p:cNvSpPr>
          <p:nvPr>
            <p:ph type="body" sz="quarter" idx="10" hasCustomPrompt="1"/>
          </p:nvPr>
        </p:nvSpPr>
        <p:spPr/>
        <p:txBody>
          <a:bodyPr/>
          <a:lstStyle>
            <a:lvl1pPr marL="8091" indent="0">
              <a:buFontTx/>
              <a:buNone/>
              <a:defRPr/>
            </a:lvl1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pic>
        <p:nvPicPr>
          <p:cNvPr id="7"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Tree>
    <p:extLst>
      <p:ext uri="{BB962C8B-B14F-4D97-AF65-F5344CB8AC3E}">
        <p14:creationId xmlns:p14="http://schemas.microsoft.com/office/powerpoint/2010/main" val="681707562"/>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und Inhalt mit Aufzählung">
    <p:spTree>
      <p:nvGrpSpPr>
        <p:cNvPr id="1" name=""/>
        <p:cNvGrpSpPr/>
        <p:nvPr/>
      </p:nvGrpSpPr>
      <p:grpSpPr>
        <a:xfrm>
          <a:off x="0" y="0"/>
          <a:ext cx="0" cy="0"/>
          <a:chOff x="0" y="0"/>
          <a:chExt cx="0" cy="0"/>
        </a:xfrm>
      </p:grpSpPr>
      <p:sp>
        <p:nvSpPr>
          <p:cNvPr id="3" name="Rechteck 2"/>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sp>
        <p:nvSpPr>
          <p:cNvPr id="2" name="Titel 1"/>
          <p:cNvSpPr>
            <a:spLocks noGrp="1"/>
          </p:cNvSpPr>
          <p:nvPr>
            <p:ph type="title" hasCustomPrompt="1"/>
          </p:nvPr>
        </p:nvSpPr>
        <p:spPr/>
        <p:txBody>
          <a:bodyPr/>
          <a:lstStyle/>
          <a:p>
            <a:r>
              <a:rPr lang="de-DE" dirty="0"/>
              <a:t>Titelmasterformat durch Klicken bearbeiten</a:t>
            </a:r>
          </a:p>
        </p:txBody>
      </p:sp>
      <p:sp>
        <p:nvSpPr>
          <p:cNvPr id="4" name="Textplatzhalter 3"/>
          <p:cNvSpPr>
            <a:spLocks noGrp="1"/>
          </p:cNvSpPr>
          <p:nvPr>
            <p:ph type="body" sz="quarter" idx="10" hasCustomPrompt="1"/>
          </p:nvPr>
        </p:nvSpPr>
        <p:spPr>
          <a:xfrm>
            <a:off x="503879" y="1205535"/>
            <a:ext cx="11428717" cy="4585480"/>
          </a:xfrm>
        </p:spPr>
        <p:txBody>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pic>
        <p:nvPicPr>
          <p:cNvPr id="7"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Tree>
    <p:extLst>
      <p:ext uri="{BB962C8B-B14F-4D97-AF65-F5344CB8AC3E}">
        <p14:creationId xmlns:p14="http://schemas.microsoft.com/office/powerpoint/2010/main" val="343019266"/>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7" name="Rechteck 6"/>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sp>
        <p:nvSpPr>
          <p:cNvPr id="2" name="Titel 1"/>
          <p:cNvSpPr>
            <a:spLocks noGrp="1"/>
          </p:cNvSpPr>
          <p:nvPr>
            <p:ph type="title"/>
          </p:nvPr>
        </p:nvSpPr>
        <p:spPr>
          <a:xfrm>
            <a:off x="505001" y="292100"/>
            <a:ext cx="11427596" cy="914400"/>
          </a:xfrm>
        </p:spPr>
        <p:txBody>
          <a:bodyPr lIns="0" rIns="0">
            <a:noAutofit/>
          </a:bodyPr>
          <a:lstStyle>
            <a:lvl1pPr algn="l" defTabSz="928402" rtl="0" eaLnBrk="1" latinLnBrk="0" hangingPunct="1">
              <a:lnSpc>
                <a:spcPct val="90000"/>
              </a:lnSpc>
              <a:spcBef>
                <a:spcPct val="0"/>
              </a:spcBef>
              <a:buNone/>
              <a:defRPr lang="de-DE" sz="3568" kern="1200" dirty="0">
                <a:solidFill>
                  <a:srgbClr val="0078D7"/>
                </a:solidFill>
                <a:latin typeface="Segoe UI Light" panose="020B0502040204020203" pitchFamily="34" charset="0"/>
                <a:ea typeface="+mj-ea"/>
                <a:cs typeface="Segoe UI Light" panose="020B0502040204020203" pitchFamily="34" charset="0"/>
              </a:defRPr>
            </a:lvl1pPr>
          </a:lstStyle>
          <a:p>
            <a:r>
              <a:rPr lang="de-DE"/>
              <a:t>Titelmasterformat durch Klicken bearbeiten</a:t>
            </a:r>
            <a:endParaRPr lang="de-DE" dirty="0"/>
          </a:p>
        </p:txBody>
      </p:sp>
      <p:pic>
        <p:nvPicPr>
          <p:cNvPr id="19"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8"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spTree>
    <p:extLst>
      <p:ext uri="{BB962C8B-B14F-4D97-AF65-F5344CB8AC3E}">
        <p14:creationId xmlns:p14="http://schemas.microsoft.com/office/powerpoint/2010/main" val="328516766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bschnittsTitel">
    <p:spTree>
      <p:nvGrpSpPr>
        <p:cNvPr id="1" name=""/>
        <p:cNvGrpSpPr/>
        <p:nvPr/>
      </p:nvGrpSpPr>
      <p:grpSpPr>
        <a:xfrm>
          <a:off x="0" y="0"/>
          <a:ext cx="0" cy="0"/>
          <a:chOff x="0" y="0"/>
          <a:chExt cx="0" cy="0"/>
        </a:xfrm>
      </p:grpSpPr>
      <p:sp>
        <p:nvSpPr>
          <p:cNvPr id="17" name="Rechteck 16"/>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sp>
        <p:nvSpPr>
          <p:cNvPr id="2" name="Title 1"/>
          <p:cNvSpPr>
            <a:spLocks noGrp="1"/>
          </p:cNvSpPr>
          <p:nvPr>
            <p:ph type="title"/>
          </p:nvPr>
        </p:nvSpPr>
        <p:spPr>
          <a:xfrm>
            <a:off x="503880" y="2120253"/>
            <a:ext cx="5724365" cy="914400"/>
          </a:xfrm>
        </p:spPr>
        <p:txBody>
          <a:bodyPr wrap="square" lIns="0" tIns="182880" rIns="182880" bIns="0" anchor="b" anchorCtr="0">
            <a:noAutofit/>
          </a:bodyPr>
          <a:lstStyle>
            <a:lvl1pPr>
              <a:defRPr sz="3568">
                <a:solidFill>
                  <a:schemeClr val="bg1"/>
                </a:solidFill>
              </a:defRPr>
            </a:lvl1pPr>
          </a:lstStyle>
          <a:p>
            <a:r>
              <a:rPr lang="de-DE"/>
              <a:t>Titelmasterformat durch Klicken bearbeiten</a:t>
            </a:r>
            <a:endParaRPr lang="en-US" dirty="0"/>
          </a:p>
        </p:txBody>
      </p:sp>
      <p:pic>
        <p:nvPicPr>
          <p:cNvPr id="14"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15" name="Text Placeholder 2"/>
          <p:cNvSpPr>
            <a:spLocks noGrp="1"/>
          </p:cNvSpPr>
          <p:nvPr>
            <p:ph type="body" idx="1"/>
          </p:nvPr>
        </p:nvSpPr>
        <p:spPr>
          <a:xfrm>
            <a:off x="503880" y="3035302"/>
            <a:ext cx="5724365" cy="1828800"/>
          </a:xfrm>
        </p:spPr>
        <p:txBody>
          <a:bodyPr lIns="0" tIns="147600" rIns="0">
            <a:noAutofit/>
          </a:bodyPr>
          <a:lstStyle>
            <a:lvl1pPr marL="0" indent="0">
              <a:buNone/>
              <a:defRPr sz="2294">
                <a:solidFill>
                  <a:schemeClr val="bg1"/>
                </a:solidFill>
              </a:defRPr>
            </a:lvl1pPr>
            <a:lvl2pPr marL="464201" indent="0">
              <a:buNone/>
              <a:defRPr sz="2031">
                <a:solidFill>
                  <a:schemeClr val="tx1">
                    <a:tint val="75000"/>
                  </a:schemeClr>
                </a:solidFill>
              </a:defRPr>
            </a:lvl2pPr>
            <a:lvl3pPr marL="928402" indent="0">
              <a:buNone/>
              <a:defRPr sz="1827">
                <a:solidFill>
                  <a:schemeClr val="tx1">
                    <a:tint val="75000"/>
                  </a:schemeClr>
                </a:solidFill>
              </a:defRPr>
            </a:lvl3pPr>
            <a:lvl4pPr marL="1392603" indent="0">
              <a:buNone/>
              <a:defRPr sz="1625">
                <a:solidFill>
                  <a:schemeClr val="tx1">
                    <a:tint val="75000"/>
                  </a:schemeClr>
                </a:solidFill>
              </a:defRPr>
            </a:lvl4pPr>
            <a:lvl5pPr marL="1856803" indent="0">
              <a:buNone/>
              <a:defRPr sz="1625">
                <a:solidFill>
                  <a:schemeClr val="tx1">
                    <a:tint val="75000"/>
                  </a:schemeClr>
                </a:solidFill>
              </a:defRPr>
            </a:lvl5pPr>
            <a:lvl6pPr marL="2321004" indent="0">
              <a:buNone/>
              <a:defRPr sz="1625">
                <a:solidFill>
                  <a:schemeClr val="tx1">
                    <a:tint val="75000"/>
                  </a:schemeClr>
                </a:solidFill>
              </a:defRPr>
            </a:lvl6pPr>
            <a:lvl7pPr marL="2785205" indent="0">
              <a:buNone/>
              <a:defRPr sz="1625">
                <a:solidFill>
                  <a:schemeClr val="tx1">
                    <a:tint val="75000"/>
                  </a:schemeClr>
                </a:solidFill>
              </a:defRPr>
            </a:lvl7pPr>
            <a:lvl8pPr marL="3249406" indent="0">
              <a:buNone/>
              <a:defRPr sz="1625">
                <a:solidFill>
                  <a:schemeClr val="tx1">
                    <a:tint val="75000"/>
                  </a:schemeClr>
                </a:solidFill>
              </a:defRPr>
            </a:lvl8pPr>
            <a:lvl9pPr marL="3713608" indent="0">
              <a:buNone/>
              <a:defRPr sz="1625">
                <a:solidFill>
                  <a:schemeClr val="tx1">
                    <a:tint val="75000"/>
                  </a:schemeClr>
                </a:solidFill>
              </a:defRPr>
            </a:lvl9pPr>
          </a:lstStyle>
          <a:p>
            <a:pPr lvl="0"/>
            <a:r>
              <a:rPr lang="de-DE"/>
              <a:t>Formatvorlagen des Textmasters bearbeiten</a:t>
            </a:r>
          </a:p>
        </p:txBody>
      </p:sp>
      <p:sp>
        <p:nvSpPr>
          <p:cNvPr id="20" name="Untertitel 2"/>
          <p:cNvSpPr>
            <a:spLocks noGrp="1"/>
          </p:cNvSpPr>
          <p:nvPr/>
        </p:nvSpPr>
        <p:spPr>
          <a:xfrm>
            <a:off x="11028277" y="437923"/>
            <a:ext cx="1216319" cy="522761"/>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1401" dirty="0">
                <a:solidFill>
                  <a:schemeClr val="bg1"/>
                </a:solidFill>
              </a:rPr>
              <a:t>Einen Schritt</a:t>
            </a:r>
          </a:p>
          <a:p>
            <a:pPr marL="0" indent="0">
              <a:lnSpc>
                <a:spcPct val="80000"/>
              </a:lnSpc>
              <a:spcBef>
                <a:spcPts val="0"/>
              </a:spcBef>
            </a:pPr>
            <a:r>
              <a:rPr lang="de-DE" sz="1401" dirty="0">
                <a:solidFill>
                  <a:schemeClr val="bg1"/>
                </a:solidFill>
              </a:rPr>
              <a:t>voraus</a:t>
            </a:r>
          </a:p>
        </p:txBody>
      </p:sp>
      <p:cxnSp>
        <p:nvCxnSpPr>
          <p:cNvPr id="21" name="Gerade Verbindung 20"/>
          <p:cNvCxnSpPr/>
          <p:nvPr/>
        </p:nvCxnSpPr>
        <p:spPr>
          <a:xfrm>
            <a:off x="10930407" y="525853"/>
            <a:ext cx="0" cy="346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Untertitel 2"/>
          <p:cNvSpPr>
            <a:spLocks noGrp="1"/>
          </p:cNvSpPr>
          <p:nvPr/>
        </p:nvSpPr>
        <p:spPr>
          <a:xfrm>
            <a:off x="10337655" y="456243"/>
            <a:ext cx="690737" cy="486122"/>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2294" dirty="0">
                <a:solidFill>
                  <a:schemeClr val="bg1"/>
                </a:solidFill>
              </a:rPr>
              <a:t>DPK</a:t>
            </a:r>
          </a:p>
        </p:txBody>
      </p:sp>
      <p:sp>
        <p:nvSpPr>
          <p:cNvPr id="18"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pic>
        <p:nvPicPr>
          <p:cNvPr id="16" name="Bild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8870" y="6639784"/>
            <a:ext cx="568895" cy="124702"/>
          </a:xfrm>
          <a:prstGeom prst="rect">
            <a:avLst/>
          </a:prstGeom>
        </p:spPr>
      </p:pic>
    </p:spTree>
    <p:extLst>
      <p:ext uri="{BB962C8B-B14F-4D97-AF65-F5344CB8AC3E}">
        <p14:creationId xmlns:p14="http://schemas.microsoft.com/office/powerpoint/2010/main" val="2038224717"/>
      </p:ext>
    </p:extLst>
  </p:cSld>
  <p:clrMapOvr>
    <a:masterClrMapping/>
  </p:clrMapOvr>
  <p:transition spd="slow">
    <p:push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bschnittsTitel Bild">
    <p:spTree>
      <p:nvGrpSpPr>
        <p:cNvPr id="1" name=""/>
        <p:cNvGrpSpPr/>
        <p:nvPr/>
      </p:nvGrpSpPr>
      <p:grpSpPr>
        <a:xfrm>
          <a:off x="0" y="0"/>
          <a:ext cx="0" cy="0"/>
          <a:chOff x="0" y="0"/>
          <a:chExt cx="0" cy="0"/>
        </a:xfrm>
      </p:grpSpPr>
      <p:sp>
        <p:nvSpPr>
          <p:cNvPr id="10" name="Rechteck 9"/>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pic>
        <p:nvPicPr>
          <p:cNvPr id="23" name="Bild 2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12436475" cy="6434237"/>
          </a:xfrm>
          <a:prstGeom prst="rect">
            <a:avLst/>
          </a:prstGeom>
        </p:spPr>
      </p:pic>
      <p:sp>
        <p:nvSpPr>
          <p:cNvPr id="13" name="Rectangle 8"/>
          <p:cNvSpPr/>
          <p:nvPr/>
        </p:nvSpPr>
        <p:spPr bwMode="auto">
          <a:xfrm>
            <a:off x="0" y="1"/>
            <a:ext cx="6680465" cy="6434236"/>
          </a:xfrm>
          <a:prstGeom prst="rect">
            <a:avLst/>
          </a:prstGeom>
          <a:gradFill>
            <a:gsLst>
              <a:gs pos="0">
                <a:srgbClr val="0078D7">
                  <a:alpha val="80000"/>
                </a:srgbClr>
              </a:gs>
              <a:gs pos="100000">
                <a:schemeClr val="accent1">
                  <a:lumMod val="75000"/>
                  <a:alpha val="80000"/>
                </a:schemeClr>
              </a:gs>
              <a:gs pos="43000">
                <a:srgbClr val="0078D7">
                  <a:alpha val="8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64" tIns="145652" rIns="182064" bIns="145652" numCol="1" spcCol="0" rtlCol="0" fromWordArt="0" anchor="t" anchorCtr="0" forceAA="0" compatLnSpc="1">
            <a:prstTxWarp prst="textNoShape">
              <a:avLst/>
            </a:prstTxWarp>
            <a:noAutofit/>
          </a:bodyPr>
          <a:lstStyle/>
          <a:p>
            <a:pPr defTabSz="928277" fontAlgn="base">
              <a:lnSpc>
                <a:spcPct val="90000"/>
              </a:lnSpc>
              <a:spcBef>
                <a:spcPct val="0"/>
              </a:spcBef>
              <a:spcAft>
                <a:spcPct val="0"/>
              </a:spcAft>
            </a:pPr>
            <a:endParaRPr lang="en-US" sz="4778"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p:cNvSpPr>
            <a:spLocks noGrp="1"/>
          </p:cNvSpPr>
          <p:nvPr>
            <p:ph type="title"/>
          </p:nvPr>
        </p:nvSpPr>
        <p:spPr>
          <a:xfrm>
            <a:off x="503880" y="2120253"/>
            <a:ext cx="5724365" cy="914400"/>
          </a:xfrm>
        </p:spPr>
        <p:txBody>
          <a:bodyPr wrap="square" lIns="0" tIns="182880" rIns="182880" bIns="0" anchor="b" anchorCtr="0">
            <a:noAutofit/>
          </a:bodyPr>
          <a:lstStyle>
            <a:lvl1pPr>
              <a:defRPr sz="3568">
                <a:solidFill>
                  <a:schemeClr val="bg1"/>
                </a:solidFill>
              </a:defRPr>
            </a:lvl1pPr>
          </a:lstStyle>
          <a:p>
            <a:r>
              <a:rPr lang="de-DE"/>
              <a:t>Titelmasterformat durch Klicken bearbeiten</a:t>
            </a:r>
            <a:endParaRPr lang="en-US" dirty="0"/>
          </a:p>
        </p:txBody>
      </p:sp>
      <p:pic>
        <p:nvPicPr>
          <p:cNvPr id="14"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15" name="Text Placeholder 2"/>
          <p:cNvSpPr>
            <a:spLocks noGrp="1"/>
          </p:cNvSpPr>
          <p:nvPr>
            <p:ph type="body" idx="1"/>
          </p:nvPr>
        </p:nvSpPr>
        <p:spPr>
          <a:xfrm>
            <a:off x="503880" y="3035302"/>
            <a:ext cx="5724365" cy="1828800"/>
          </a:xfrm>
        </p:spPr>
        <p:txBody>
          <a:bodyPr lIns="0" tIns="147600" rIns="0">
            <a:noAutofit/>
          </a:bodyPr>
          <a:lstStyle>
            <a:lvl1pPr marL="0" indent="0">
              <a:buNone/>
              <a:defRPr sz="2294">
                <a:solidFill>
                  <a:schemeClr val="bg1"/>
                </a:solidFill>
              </a:defRPr>
            </a:lvl1pPr>
            <a:lvl2pPr marL="464201" indent="0">
              <a:buNone/>
              <a:defRPr sz="2031">
                <a:solidFill>
                  <a:schemeClr val="tx1">
                    <a:tint val="75000"/>
                  </a:schemeClr>
                </a:solidFill>
              </a:defRPr>
            </a:lvl2pPr>
            <a:lvl3pPr marL="928402" indent="0">
              <a:buNone/>
              <a:defRPr sz="1827">
                <a:solidFill>
                  <a:schemeClr val="tx1">
                    <a:tint val="75000"/>
                  </a:schemeClr>
                </a:solidFill>
              </a:defRPr>
            </a:lvl3pPr>
            <a:lvl4pPr marL="1392603" indent="0">
              <a:buNone/>
              <a:defRPr sz="1625">
                <a:solidFill>
                  <a:schemeClr val="tx1">
                    <a:tint val="75000"/>
                  </a:schemeClr>
                </a:solidFill>
              </a:defRPr>
            </a:lvl4pPr>
            <a:lvl5pPr marL="1856803" indent="0">
              <a:buNone/>
              <a:defRPr sz="1625">
                <a:solidFill>
                  <a:schemeClr val="tx1">
                    <a:tint val="75000"/>
                  </a:schemeClr>
                </a:solidFill>
              </a:defRPr>
            </a:lvl5pPr>
            <a:lvl6pPr marL="2321004" indent="0">
              <a:buNone/>
              <a:defRPr sz="1625">
                <a:solidFill>
                  <a:schemeClr val="tx1">
                    <a:tint val="75000"/>
                  </a:schemeClr>
                </a:solidFill>
              </a:defRPr>
            </a:lvl6pPr>
            <a:lvl7pPr marL="2785205" indent="0">
              <a:buNone/>
              <a:defRPr sz="1625">
                <a:solidFill>
                  <a:schemeClr val="tx1">
                    <a:tint val="75000"/>
                  </a:schemeClr>
                </a:solidFill>
              </a:defRPr>
            </a:lvl7pPr>
            <a:lvl8pPr marL="3249406" indent="0">
              <a:buNone/>
              <a:defRPr sz="1625">
                <a:solidFill>
                  <a:schemeClr val="tx1">
                    <a:tint val="75000"/>
                  </a:schemeClr>
                </a:solidFill>
              </a:defRPr>
            </a:lvl8pPr>
            <a:lvl9pPr marL="3713608" indent="0">
              <a:buNone/>
              <a:defRPr sz="1625">
                <a:solidFill>
                  <a:schemeClr val="tx1">
                    <a:tint val="75000"/>
                  </a:schemeClr>
                </a:solidFill>
              </a:defRPr>
            </a:lvl9pPr>
          </a:lstStyle>
          <a:p>
            <a:pPr lvl="0"/>
            <a:r>
              <a:rPr lang="de-DE"/>
              <a:t>Formatvorlagen des Textmasters bearbeiten</a:t>
            </a:r>
          </a:p>
        </p:txBody>
      </p:sp>
      <p:sp>
        <p:nvSpPr>
          <p:cNvPr id="18"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spTree>
    <p:extLst>
      <p:ext uri="{BB962C8B-B14F-4D97-AF65-F5344CB8AC3E}">
        <p14:creationId xmlns:p14="http://schemas.microsoft.com/office/powerpoint/2010/main" val="278138909"/>
      </p:ext>
    </p:extLst>
  </p:cSld>
  <p:clrMapOvr>
    <a:masterClrMapping/>
  </p:clrMapOvr>
  <p:transition spd="slow">
    <p:push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AbschnittsTitel Bild">
    <p:spTree>
      <p:nvGrpSpPr>
        <p:cNvPr id="1" name=""/>
        <p:cNvGrpSpPr/>
        <p:nvPr/>
      </p:nvGrpSpPr>
      <p:grpSpPr>
        <a:xfrm>
          <a:off x="0" y="0"/>
          <a:ext cx="0" cy="0"/>
          <a:chOff x="0" y="0"/>
          <a:chExt cx="0" cy="0"/>
        </a:xfrm>
      </p:grpSpPr>
      <p:sp>
        <p:nvSpPr>
          <p:cNvPr id="10" name="Rechteck 9"/>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sp>
        <p:nvSpPr>
          <p:cNvPr id="13" name="Rectangle 8"/>
          <p:cNvSpPr/>
          <p:nvPr/>
        </p:nvSpPr>
        <p:spPr bwMode="auto">
          <a:xfrm>
            <a:off x="0" y="1"/>
            <a:ext cx="6680465" cy="6434236"/>
          </a:xfrm>
          <a:prstGeom prst="rect">
            <a:avLst/>
          </a:prstGeom>
          <a:gradFill>
            <a:gsLst>
              <a:gs pos="0">
                <a:srgbClr val="0078D7">
                  <a:alpha val="80000"/>
                </a:srgbClr>
              </a:gs>
              <a:gs pos="100000">
                <a:schemeClr val="accent1">
                  <a:lumMod val="75000"/>
                  <a:alpha val="80000"/>
                </a:schemeClr>
              </a:gs>
              <a:gs pos="43000">
                <a:srgbClr val="0078D7">
                  <a:alpha val="8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64" tIns="145652" rIns="182064" bIns="145652" numCol="1" spcCol="0" rtlCol="0" fromWordArt="0" anchor="t" anchorCtr="0" forceAA="0" compatLnSpc="1">
            <a:prstTxWarp prst="textNoShape">
              <a:avLst/>
            </a:prstTxWarp>
            <a:noAutofit/>
          </a:bodyPr>
          <a:lstStyle/>
          <a:p>
            <a:pPr defTabSz="928277" fontAlgn="base">
              <a:lnSpc>
                <a:spcPct val="90000"/>
              </a:lnSpc>
              <a:spcBef>
                <a:spcPct val="0"/>
              </a:spcBef>
              <a:spcAft>
                <a:spcPct val="0"/>
              </a:spcAft>
            </a:pPr>
            <a:endParaRPr lang="en-US" sz="4778"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p:cNvSpPr>
            <a:spLocks noGrp="1"/>
          </p:cNvSpPr>
          <p:nvPr>
            <p:ph type="title"/>
          </p:nvPr>
        </p:nvSpPr>
        <p:spPr>
          <a:xfrm>
            <a:off x="503880" y="2120253"/>
            <a:ext cx="5724365" cy="914400"/>
          </a:xfrm>
        </p:spPr>
        <p:txBody>
          <a:bodyPr wrap="square" lIns="0" tIns="182880" rIns="182880" bIns="0" anchor="b" anchorCtr="0">
            <a:noAutofit/>
          </a:bodyPr>
          <a:lstStyle>
            <a:lvl1pPr>
              <a:defRPr sz="3568">
                <a:solidFill>
                  <a:schemeClr val="bg1"/>
                </a:solidFill>
              </a:defRPr>
            </a:lvl1pPr>
          </a:lstStyle>
          <a:p>
            <a:r>
              <a:rPr lang="de-DE"/>
              <a:t>Titelmasterformat durch Klicken bearbeiten</a:t>
            </a:r>
            <a:endParaRPr lang="en-US" dirty="0"/>
          </a:p>
        </p:txBody>
      </p:sp>
      <p:pic>
        <p:nvPicPr>
          <p:cNvPr id="14"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15" name="Text Placeholder 2"/>
          <p:cNvSpPr>
            <a:spLocks noGrp="1"/>
          </p:cNvSpPr>
          <p:nvPr>
            <p:ph type="body" idx="1"/>
          </p:nvPr>
        </p:nvSpPr>
        <p:spPr>
          <a:xfrm>
            <a:off x="503880" y="3035302"/>
            <a:ext cx="5724365" cy="1828800"/>
          </a:xfrm>
        </p:spPr>
        <p:txBody>
          <a:bodyPr lIns="0" tIns="147600" rIns="0">
            <a:noAutofit/>
          </a:bodyPr>
          <a:lstStyle>
            <a:lvl1pPr marL="0" indent="0">
              <a:buNone/>
              <a:defRPr sz="2294">
                <a:solidFill>
                  <a:schemeClr val="bg1"/>
                </a:solidFill>
              </a:defRPr>
            </a:lvl1pPr>
            <a:lvl2pPr marL="464201" indent="0">
              <a:buNone/>
              <a:defRPr sz="2031">
                <a:solidFill>
                  <a:schemeClr val="tx1">
                    <a:tint val="75000"/>
                  </a:schemeClr>
                </a:solidFill>
              </a:defRPr>
            </a:lvl2pPr>
            <a:lvl3pPr marL="928402" indent="0">
              <a:buNone/>
              <a:defRPr sz="1827">
                <a:solidFill>
                  <a:schemeClr val="tx1">
                    <a:tint val="75000"/>
                  </a:schemeClr>
                </a:solidFill>
              </a:defRPr>
            </a:lvl3pPr>
            <a:lvl4pPr marL="1392603" indent="0">
              <a:buNone/>
              <a:defRPr sz="1625">
                <a:solidFill>
                  <a:schemeClr val="tx1">
                    <a:tint val="75000"/>
                  </a:schemeClr>
                </a:solidFill>
              </a:defRPr>
            </a:lvl4pPr>
            <a:lvl5pPr marL="1856803" indent="0">
              <a:buNone/>
              <a:defRPr sz="1625">
                <a:solidFill>
                  <a:schemeClr val="tx1">
                    <a:tint val="75000"/>
                  </a:schemeClr>
                </a:solidFill>
              </a:defRPr>
            </a:lvl5pPr>
            <a:lvl6pPr marL="2321004" indent="0">
              <a:buNone/>
              <a:defRPr sz="1625">
                <a:solidFill>
                  <a:schemeClr val="tx1">
                    <a:tint val="75000"/>
                  </a:schemeClr>
                </a:solidFill>
              </a:defRPr>
            </a:lvl6pPr>
            <a:lvl7pPr marL="2785205" indent="0">
              <a:buNone/>
              <a:defRPr sz="1625">
                <a:solidFill>
                  <a:schemeClr val="tx1">
                    <a:tint val="75000"/>
                  </a:schemeClr>
                </a:solidFill>
              </a:defRPr>
            </a:lvl7pPr>
            <a:lvl8pPr marL="3249406" indent="0">
              <a:buNone/>
              <a:defRPr sz="1625">
                <a:solidFill>
                  <a:schemeClr val="tx1">
                    <a:tint val="75000"/>
                  </a:schemeClr>
                </a:solidFill>
              </a:defRPr>
            </a:lvl8pPr>
            <a:lvl9pPr marL="3713608" indent="0">
              <a:buNone/>
              <a:defRPr sz="1625">
                <a:solidFill>
                  <a:schemeClr val="tx1">
                    <a:tint val="75000"/>
                  </a:schemeClr>
                </a:solidFill>
              </a:defRPr>
            </a:lvl9pPr>
          </a:lstStyle>
          <a:p>
            <a:pPr lvl="0"/>
            <a:r>
              <a:rPr lang="de-DE"/>
              <a:t>Formatvorlagen des Textmasters bearbeiten</a:t>
            </a:r>
          </a:p>
        </p:txBody>
      </p:sp>
      <p:sp>
        <p:nvSpPr>
          <p:cNvPr id="18"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pic>
        <p:nvPicPr>
          <p:cNvPr id="9" name="Bild 24" descr="004_Canada_Group Access_Doug Elie_Seema Galish.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4796995" y="1"/>
            <a:ext cx="7639480" cy="6438439"/>
          </a:xfrm>
          <a:prstGeom prst="rect">
            <a:avLst/>
          </a:prstGeom>
        </p:spPr>
      </p:pic>
    </p:spTree>
    <p:extLst>
      <p:ext uri="{BB962C8B-B14F-4D97-AF65-F5344CB8AC3E}">
        <p14:creationId xmlns:p14="http://schemas.microsoft.com/office/powerpoint/2010/main" val="1019789067"/>
      </p:ext>
    </p:extLst>
  </p:cSld>
  <p:clrMapOvr>
    <a:masterClrMapping/>
  </p:clrMapOvr>
  <p:transition spd="slow">
    <p:push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AbschnittsTitel Bild">
    <p:spTree>
      <p:nvGrpSpPr>
        <p:cNvPr id="1" name=""/>
        <p:cNvGrpSpPr/>
        <p:nvPr/>
      </p:nvGrpSpPr>
      <p:grpSpPr>
        <a:xfrm>
          <a:off x="0" y="0"/>
          <a:ext cx="0" cy="0"/>
          <a:chOff x="0" y="0"/>
          <a:chExt cx="0" cy="0"/>
        </a:xfrm>
      </p:grpSpPr>
      <p:sp>
        <p:nvSpPr>
          <p:cNvPr id="10" name="Rechteck 9"/>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pic>
        <p:nvPicPr>
          <p:cNvPr id="23" name="Bild 2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12436475" cy="6434237"/>
          </a:xfrm>
          <a:prstGeom prst="rect">
            <a:avLst/>
          </a:prstGeom>
        </p:spPr>
      </p:pic>
      <p:sp>
        <p:nvSpPr>
          <p:cNvPr id="13" name="Rectangle 8"/>
          <p:cNvSpPr/>
          <p:nvPr/>
        </p:nvSpPr>
        <p:spPr bwMode="auto">
          <a:xfrm>
            <a:off x="0" y="1"/>
            <a:ext cx="6680465" cy="6434236"/>
          </a:xfrm>
          <a:prstGeom prst="rect">
            <a:avLst/>
          </a:prstGeom>
          <a:gradFill>
            <a:gsLst>
              <a:gs pos="0">
                <a:srgbClr val="0078D7">
                  <a:alpha val="80000"/>
                </a:srgbClr>
              </a:gs>
              <a:gs pos="100000">
                <a:schemeClr val="accent1">
                  <a:lumMod val="75000"/>
                  <a:alpha val="80000"/>
                </a:schemeClr>
              </a:gs>
              <a:gs pos="43000">
                <a:srgbClr val="0078D7">
                  <a:alpha val="8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64" tIns="145652" rIns="182064" bIns="145652" numCol="1" spcCol="0" rtlCol="0" fromWordArt="0" anchor="t" anchorCtr="0" forceAA="0" compatLnSpc="1">
            <a:prstTxWarp prst="textNoShape">
              <a:avLst/>
            </a:prstTxWarp>
            <a:noAutofit/>
          </a:bodyPr>
          <a:lstStyle/>
          <a:p>
            <a:pPr defTabSz="928277" fontAlgn="base">
              <a:lnSpc>
                <a:spcPct val="90000"/>
              </a:lnSpc>
              <a:spcBef>
                <a:spcPct val="0"/>
              </a:spcBef>
              <a:spcAft>
                <a:spcPct val="0"/>
              </a:spcAft>
            </a:pPr>
            <a:endParaRPr lang="en-US" sz="4778"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p:cNvSpPr>
            <a:spLocks noGrp="1"/>
          </p:cNvSpPr>
          <p:nvPr>
            <p:ph type="title"/>
          </p:nvPr>
        </p:nvSpPr>
        <p:spPr>
          <a:xfrm>
            <a:off x="503880" y="2120253"/>
            <a:ext cx="5724365" cy="914400"/>
          </a:xfrm>
        </p:spPr>
        <p:txBody>
          <a:bodyPr wrap="square" lIns="0" tIns="182880" rIns="182880" bIns="0" anchor="b" anchorCtr="0">
            <a:noAutofit/>
          </a:bodyPr>
          <a:lstStyle>
            <a:lvl1pPr>
              <a:defRPr sz="3568">
                <a:solidFill>
                  <a:schemeClr val="bg1"/>
                </a:solidFill>
              </a:defRPr>
            </a:lvl1pPr>
          </a:lstStyle>
          <a:p>
            <a:r>
              <a:rPr lang="de-DE"/>
              <a:t>Titelmasterformat durch Klicken bearbeiten</a:t>
            </a:r>
            <a:endParaRPr lang="en-US" dirty="0"/>
          </a:p>
        </p:txBody>
      </p:sp>
      <p:pic>
        <p:nvPicPr>
          <p:cNvPr id="14"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15" name="Text Placeholder 2"/>
          <p:cNvSpPr>
            <a:spLocks noGrp="1"/>
          </p:cNvSpPr>
          <p:nvPr>
            <p:ph type="body" idx="1"/>
          </p:nvPr>
        </p:nvSpPr>
        <p:spPr>
          <a:xfrm>
            <a:off x="503880" y="3035302"/>
            <a:ext cx="5724365" cy="1828800"/>
          </a:xfrm>
        </p:spPr>
        <p:txBody>
          <a:bodyPr lIns="0" tIns="147600" rIns="0">
            <a:noAutofit/>
          </a:bodyPr>
          <a:lstStyle>
            <a:lvl1pPr marL="0" indent="0">
              <a:buNone/>
              <a:defRPr sz="2294">
                <a:solidFill>
                  <a:schemeClr val="bg1"/>
                </a:solidFill>
              </a:defRPr>
            </a:lvl1pPr>
            <a:lvl2pPr marL="464201" indent="0">
              <a:buNone/>
              <a:defRPr sz="2031">
                <a:solidFill>
                  <a:schemeClr val="tx1">
                    <a:tint val="75000"/>
                  </a:schemeClr>
                </a:solidFill>
              </a:defRPr>
            </a:lvl2pPr>
            <a:lvl3pPr marL="928402" indent="0">
              <a:buNone/>
              <a:defRPr sz="1827">
                <a:solidFill>
                  <a:schemeClr val="tx1">
                    <a:tint val="75000"/>
                  </a:schemeClr>
                </a:solidFill>
              </a:defRPr>
            </a:lvl3pPr>
            <a:lvl4pPr marL="1392603" indent="0">
              <a:buNone/>
              <a:defRPr sz="1625">
                <a:solidFill>
                  <a:schemeClr val="tx1">
                    <a:tint val="75000"/>
                  </a:schemeClr>
                </a:solidFill>
              </a:defRPr>
            </a:lvl4pPr>
            <a:lvl5pPr marL="1856803" indent="0">
              <a:buNone/>
              <a:defRPr sz="1625">
                <a:solidFill>
                  <a:schemeClr val="tx1">
                    <a:tint val="75000"/>
                  </a:schemeClr>
                </a:solidFill>
              </a:defRPr>
            </a:lvl5pPr>
            <a:lvl6pPr marL="2321004" indent="0">
              <a:buNone/>
              <a:defRPr sz="1625">
                <a:solidFill>
                  <a:schemeClr val="tx1">
                    <a:tint val="75000"/>
                  </a:schemeClr>
                </a:solidFill>
              </a:defRPr>
            </a:lvl6pPr>
            <a:lvl7pPr marL="2785205" indent="0">
              <a:buNone/>
              <a:defRPr sz="1625">
                <a:solidFill>
                  <a:schemeClr val="tx1">
                    <a:tint val="75000"/>
                  </a:schemeClr>
                </a:solidFill>
              </a:defRPr>
            </a:lvl7pPr>
            <a:lvl8pPr marL="3249406" indent="0">
              <a:buNone/>
              <a:defRPr sz="1625">
                <a:solidFill>
                  <a:schemeClr val="tx1">
                    <a:tint val="75000"/>
                  </a:schemeClr>
                </a:solidFill>
              </a:defRPr>
            </a:lvl8pPr>
            <a:lvl9pPr marL="3713608" indent="0">
              <a:buNone/>
              <a:defRPr sz="1625">
                <a:solidFill>
                  <a:schemeClr val="tx1">
                    <a:tint val="75000"/>
                  </a:schemeClr>
                </a:solidFill>
              </a:defRPr>
            </a:lvl9pPr>
          </a:lstStyle>
          <a:p>
            <a:pPr lvl="0"/>
            <a:r>
              <a:rPr lang="de-DE"/>
              <a:t>Formatvorlagen des Textmasters bearbeiten</a:t>
            </a:r>
          </a:p>
        </p:txBody>
      </p:sp>
      <p:sp>
        <p:nvSpPr>
          <p:cNvPr id="18"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spTree>
    <p:extLst>
      <p:ext uri="{BB962C8B-B14F-4D97-AF65-F5344CB8AC3E}">
        <p14:creationId xmlns:p14="http://schemas.microsoft.com/office/powerpoint/2010/main" val="3239414779"/>
      </p:ext>
    </p:extLst>
  </p:cSld>
  <p:clrMapOvr>
    <a:masterClrMapping/>
  </p:clrMapOvr>
  <p:transition spd="slow">
    <p:push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pic>
        <p:nvPicPr>
          <p:cNvPr id="16" name="Bild 1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12436476" cy="6994525"/>
          </a:xfrm>
          <a:prstGeom prst="rect">
            <a:avLst/>
          </a:prstGeom>
        </p:spPr>
      </p:pic>
      <p:sp>
        <p:nvSpPr>
          <p:cNvPr id="11" name="Rechteck 10"/>
          <p:cNvSpPr/>
          <p:nvPr/>
        </p:nvSpPr>
        <p:spPr>
          <a:xfrm>
            <a:off x="1" y="1"/>
            <a:ext cx="6680465" cy="6434234"/>
          </a:xfrm>
          <a:prstGeom prst="rect">
            <a:avLst/>
          </a:prstGeom>
          <a:gradFill>
            <a:gsLst>
              <a:gs pos="0">
                <a:schemeClr val="accent3">
                  <a:alpha val="80000"/>
                </a:schemeClr>
              </a:gs>
              <a:gs pos="100000">
                <a:schemeClr val="accent3">
                  <a:lumMod val="75000"/>
                </a:schemeClr>
              </a:gs>
              <a:gs pos="43000">
                <a:srgbClr val="5C2C92">
                  <a:alpha val="80000"/>
                </a:srgbClr>
              </a:gs>
            </a:gsLst>
            <a:lin ang="10800000" scaled="0"/>
          </a:gradFill>
          <a:effectLst/>
        </p:spPr>
        <p:txBody>
          <a:bodyPr vert="horz" lIns="233016" tIns="186413" rIns="233016" bIns="186413" rtlCol="0">
            <a:normAutofit/>
          </a:bodyPr>
          <a:lstStyle/>
          <a:p>
            <a:pPr lvl="0" indent="0" defTabSz="928402">
              <a:lnSpc>
                <a:spcPct val="90000"/>
              </a:lnSpc>
              <a:spcBef>
                <a:spcPts val="1016"/>
              </a:spcBef>
              <a:buClr>
                <a:schemeClr val="accent3"/>
              </a:buClr>
              <a:buFont typeface="Wingdings" panose="05000000000000000000" pitchFamily="2" charset="2"/>
              <a:buNone/>
            </a:pPr>
            <a:endParaRPr lang="de-DE" sz="3568">
              <a:solidFill>
                <a:schemeClr val="bg1"/>
              </a:solidFill>
              <a:latin typeface="+mj-lt"/>
            </a:endParaRPr>
          </a:p>
        </p:txBody>
      </p:sp>
      <p:pic>
        <p:nvPicPr>
          <p:cNvPr id="15"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pic>
        <p:nvPicPr>
          <p:cNvPr id="24" name="Bild 2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80467" y="-4311"/>
            <a:ext cx="2348540" cy="6438547"/>
          </a:xfrm>
          <a:prstGeom prst="rect">
            <a:avLst/>
          </a:prstGeom>
        </p:spPr>
      </p:pic>
      <p:sp>
        <p:nvSpPr>
          <p:cNvPr id="26" name="Title 1"/>
          <p:cNvSpPr>
            <a:spLocks noGrp="1"/>
          </p:cNvSpPr>
          <p:nvPr>
            <p:ph type="title" hasCustomPrompt="1"/>
          </p:nvPr>
        </p:nvSpPr>
        <p:spPr>
          <a:xfrm>
            <a:off x="503880" y="2120253"/>
            <a:ext cx="5724365" cy="914400"/>
          </a:xfrm>
        </p:spPr>
        <p:txBody>
          <a:bodyPr wrap="square" lIns="0" tIns="182880" rIns="182880" bIns="0" anchor="b" anchorCtr="0">
            <a:noAutofit/>
          </a:bodyPr>
          <a:lstStyle>
            <a:lvl1pPr>
              <a:defRPr sz="3568">
                <a:solidFill>
                  <a:schemeClr val="bg1"/>
                </a:solidFill>
              </a:defRPr>
            </a:lvl1pPr>
          </a:lstStyle>
          <a:p>
            <a:r>
              <a:rPr lang="de-DE" dirty="0"/>
              <a:t>Demo</a:t>
            </a:r>
            <a:endParaRPr lang="en-US" dirty="0"/>
          </a:p>
        </p:txBody>
      </p:sp>
      <p:sp>
        <p:nvSpPr>
          <p:cNvPr id="27" name="Text Placeholder 2"/>
          <p:cNvSpPr>
            <a:spLocks noGrp="1"/>
          </p:cNvSpPr>
          <p:nvPr>
            <p:ph type="body" idx="1"/>
          </p:nvPr>
        </p:nvSpPr>
        <p:spPr>
          <a:xfrm>
            <a:off x="503880" y="3035302"/>
            <a:ext cx="5724365" cy="1828800"/>
          </a:xfrm>
        </p:spPr>
        <p:txBody>
          <a:bodyPr lIns="0" tIns="147600" rIns="0">
            <a:noAutofit/>
          </a:bodyPr>
          <a:lstStyle>
            <a:lvl1pPr marL="0" indent="0">
              <a:buNone/>
              <a:defRPr sz="2294">
                <a:solidFill>
                  <a:schemeClr val="bg1"/>
                </a:solidFill>
              </a:defRPr>
            </a:lvl1pPr>
            <a:lvl2pPr marL="464201" indent="0">
              <a:buNone/>
              <a:defRPr sz="2031">
                <a:solidFill>
                  <a:schemeClr val="tx1">
                    <a:tint val="75000"/>
                  </a:schemeClr>
                </a:solidFill>
              </a:defRPr>
            </a:lvl2pPr>
            <a:lvl3pPr marL="928402" indent="0">
              <a:buNone/>
              <a:defRPr sz="1827">
                <a:solidFill>
                  <a:schemeClr val="tx1">
                    <a:tint val="75000"/>
                  </a:schemeClr>
                </a:solidFill>
              </a:defRPr>
            </a:lvl3pPr>
            <a:lvl4pPr marL="1392603" indent="0">
              <a:buNone/>
              <a:defRPr sz="1625">
                <a:solidFill>
                  <a:schemeClr val="tx1">
                    <a:tint val="75000"/>
                  </a:schemeClr>
                </a:solidFill>
              </a:defRPr>
            </a:lvl4pPr>
            <a:lvl5pPr marL="1856803" indent="0">
              <a:buNone/>
              <a:defRPr sz="1625">
                <a:solidFill>
                  <a:schemeClr val="tx1">
                    <a:tint val="75000"/>
                  </a:schemeClr>
                </a:solidFill>
              </a:defRPr>
            </a:lvl5pPr>
            <a:lvl6pPr marL="2321004" indent="0">
              <a:buNone/>
              <a:defRPr sz="1625">
                <a:solidFill>
                  <a:schemeClr val="tx1">
                    <a:tint val="75000"/>
                  </a:schemeClr>
                </a:solidFill>
              </a:defRPr>
            </a:lvl6pPr>
            <a:lvl7pPr marL="2785205" indent="0">
              <a:buNone/>
              <a:defRPr sz="1625">
                <a:solidFill>
                  <a:schemeClr val="tx1">
                    <a:tint val="75000"/>
                  </a:schemeClr>
                </a:solidFill>
              </a:defRPr>
            </a:lvl7pPr>
            <a:lvl8pPr marL="3249406" indent="0">
              <a:buNone/>
              <a:defRPr sz="1625">
                <a:solidFill>
                  <a:schemeClr val="tx1">
                    <a:tint val="75000"/>
                  </a:schemeClr>
                </a:solidFill>
              </a:defRPr>
            </a:lvl8pPr>
            <a:lvl9pPr marL="3713608" indent="0">
              <a:buNone/>
              <a:defRPr sz="1625">
                <a:solidFill>
                  <a:schemeClr val="tx1">
                    <a:tint val="75000"/>
                  </a:schemeClr>
                </a:solidFill>
              </a:defRPr>
            </a:lvl9pPr>
          </a:lstStyle>
          <a:p>
            <a:pPr lvl="0"/>
            <a:r>
              <a:rPr lang="de-DE"/>
              <a:t>Formatvorlagen des Textmasters bearbeiten</a:t>
            </a:r>
          </a:p>
        </p:txBody>
      </p:sp>
      <p:sp>
        <p:nvSpPr>
          <p:cNvPr id="31" name="Untertitel 2"/>
          <p:cNvSpPr>
            <a:spLocks noGrp="1"/>
          </p:cNvSpPr>
          <p:nvPr/>
        </p:nvSpPr>
        <p:spPr>
          <a:xfrm>
            <a:off x="11028277" y="437923"/>
            <a:ext cx="1216319" cy="522761"/>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1401" dirty="0">
                <a:solidFill>
                  <a:schemeClr val="bg1"/>
                </a:solidFill>
              </a:rPr>
              <a:t>Einen Schritt</a:t>
            </a:r>
          </a:p>
          <a:p>
            <a:pPr marL="0" indent="0">
              <a:lnSpc>
                <a:spcPct val="80000"/>
              </a:lnSpc>
              <a:spcBef>
                <a:spcPts val="0"/>
              </a:spcBef>
            </a:pPr>
            <a:r>
              <a:rPr lang="de-DE" sz="1401" dirty="0">
                <a:solidFill>
                  <a:schemeClr val="bg1"/>
                </a:solidFill>
              </a:rPr>
              <a:t>voraus</a:t>
            </a:r>
          </a:p>
        </p:txBody>
      </p:sp>
      <p:cxnSp>
        <p:nvCxnSpPr>
          <p:cNvPr id="32" name="Gerade Verbindung 31"/>
          <p:cNvCxnSpPr/>
          <p:nvPr/>
        </p:nvCxnSpPr>
        <p:spPr>
          <a:xfrm>
            <a:off x="10930407" y="525853"/>
            <a:ext cx="0" cy="346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Untertitel 2"/>
          <p:cNvSpPr>
            <a:spLocks noGrp="1"/>
          </p:cNvSpPr>
          <p:nvPr/>
        </p:nvSpPr>
        <p:spPr>
          <a:xfrm>
            <a:off x="10337655" y="456243"/>
            <a:ext cx="690737" cy="486122"/>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2294" dirty="0">
                <a:solidFill>
                  <a:schemeClr val="bg1"/>
                </a:solidFill>
              </a:rPr>
              <a:t>DPK</a:t>
            </a:r>
          </a:p>
        </p:txBody>
      </p:sp>
      <p:sp>
        <p:nvSpPr>
          <p:cNvPr id="13"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pic>
        <p:nvPicPr>
          <p:cNvPr id="14" name="Bild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38870" y="6639784"/>
            <a:ext cx="568895" cy="124702"/>
          </a:xfrm>
          <a:prstGeom prst="rect">
            <a:avLst/>
          </a:prstGeom>
        </p:spPr>
      </p:pic>
    </p:spTree>
    <p:extLst>
      <p:ext uri="{BB962C8B-B14F-4D97-AF65-F5344CB8AC3E}">
        <p14:creationId xmlns:p14="http://schemas.microsoft.com/office/powerpoint/2010/main" val="137767688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9" name="Rechteck 8"/>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sp>
        <p:nvSpPr>
          <p:cNvPr id="2" name="Title 1"/>
          <p:cNvSpPr>
            <a:spLocks noGrp="1"/>
          </p:cNvSpPr>
          <p:nvPr>
            <p:ph type="title"/>
          </p:nvPr>
        </p:nvSpPr>
        <p:spPr>
          <a:xfrm>
            <a:off x="505002" y="292100"/>
            <a:ext cx="11427594" cy="914400"/>
          </a:xfrm>
        </p:spPr>
        <p:txBody>
          <a:bodyPr lIns="0" rIns="0">
            <a:noAutofit/>
          </a:bodyPr>
          <a:lstStyle>
            <a:lvl1pPr algn="l" defTabSz="928402" rtl="0" eaLnBrk="1" latinLnBrk="0" hangingPunct="1">
              <a:lnSpc>
                <a:spcPct val="90000"/>
              </a:lnSpc>
              <a:spcBef>
                <a:spcPct val="0"/>
              </a:spcBef>
              <a:buNone/>
              <a:defRPr lang="en-US" sz="3568" kern="1200" dirty="0">
                <a:solidFill>
                  <a:srgbClr val="0078D7"/>
                </a:solidFill>
                <a:latin typeface="Segoe UI Light" panose="020B0502040204020203" pitchFamily="34" charset="0"/>
                <a:ea typeface="+mj-ea"/>
                <a:cs typeface="Segoe UI Light" panose="020B0502040204020203" pitchFamily="34" charset="0"/>
              </a:defRPr>
            </a:lvl1pPr>
          </a:lstStyle>
          <a:p>
            <a:r>
              <a:rPr lang="de-DE"/>
              <a:t>Titelmasterformat durch Klicken bearbeiten</a:t>
            </a:r>
            <a:endParaRPr lang="en-US" dirty="0"/>
          </a:p>
        </p:txBody>
      </p:sp>
      <p:sp>
        <p:nvSpPr>
          <p:cNvPr id="3" name="Content Placeholder 2"/>
          <p:cNvSpPr>
            <a:spLocks noGrp="1"/>
          </p:cNvSpPr>
          <p:nvPr>
            <p:ph sz="half" idx="1" hasCustomPrompt="1"/>
          </p:nvPr>
        </p:nvSpPr>
        <p:spPr>
          <a:xfrm>
            <a:off x="503879" y="1206501"/>
            <a:ext cx="5636630" cy="4584514"/>
          </a:xfrm>
        </p:spPr>
        <p:txBody>
          <a:bodyPr lIns="0" rIns="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Content Placeholder 3"/>
          <p:cNvSpPr>
            <a:spLocks noGrp="1"/>
          </p:cNvSpPr>
          <p:nvPr>
            <p:ph sz="half" idx="2"/>
          </p:nvPr>
        </p:nvSpPr>
        <p:spPr>
          <a:xfrm>
            <a:off x="6295966" y="1205535"/>
            <a:ext cx="5636630" cy="4585480"/>
          </a:xfrm>
        </p:spPr>
        <p:txBody>
          <a:bodyPr lIns="0" rIns="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10"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spTree>
    <p:extLst>
      <p:ext uri="{BB962C8B-B14F-4D97-AF65-F5344CB8AC3E}">
        <p14:creationId xmlns:p14="http://schemas.microsoft.com/office/powerpoint/2010/main" val="164109372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809960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o">
    <p:spTree>
      <p:nvGrpSpPr>
        <p:cNvPr id="1" name=""/>
        <p:cNvGrpSpPr/>
        <p:nvPr/>
      </p:nvGrpSpPr>
      <p:grpSpPr>
        <a:xfrm>
          <a:off x="0" y="0"/>
          <a:ext cx="0" cy="0"/>
          <a:chOff x="0" y="0"/>
          <a:chExt cx="0" cy="0"/>
        </a:xfrm>
      </p:grpSpPr>
      <p:sp>
        <p:nvSpPr>
          <p:cNvPr id="6" name="Rechteck 5"/>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pic>
        <p:nvPicPr>
          <p:cNvPr id="9"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7"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spTree>
    <p:extLst>
      <p:ext uri="{BB962C8B-B14F-4D97-AF65-F5344CB8AC3E}">
        <p14:creationId xmlns:p14="http://schemas.microsoft.com/office/powerpoint/2010/main" val="3308823542"/>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ur Bild">
    <p:spTree>
      <p:nvGrpSpPr>
        <p:cNvPr id="1" name=""/>
        <p:cNvGrpSpPr/>
        <p:nvPr/>
      </p:nvGrpSpPr>
      <p:grpSpPr>
        <a:xfrm>
          <a:off x="0" y="0"/>
          <a:ext cx="0" cy="0"/>
          <a:chOff x="0" y="0"/>
          <a:chExt cx="0" cy="0"/>
        </a:xfrm>
      </p:grpSpPr>
      <p:sp>
        <p:nvSpPr>
          <p:cNvPr id="13" name="Rechteck 12"/>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pic>
        <p:nvPicPr>
          <p:cNvPr id="9"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3" name="Bildplatzhalter 2"/>
          <p:cNvSpPr>
            <a:spLocks noGrp="1"/>
          </p:cNvSpPr>
          <p:nvPr>
            <p:ph type="pic" sz="quarter" idx="10" hasCustomPrompt="1"/>
          </p:nvPr>
        </p:nvSpPr>
        <p:spPr>
          <a:xfrm>
            <a:off x="0" y="0"/>
            <a:ext cx="12436475" cy="6434236"/>
          </a:xfrm>
        </p:spPr>
        <p:txBody>
          <a:bodyPr lIns="360000" tIns="396000"/>
          <a:lstStyle>
            <a:lvl1pPr marL="8091" indent="0">
              <a:buNone/>
              <a:defRPr/>
            </a:lvl1pPr>
          </a:lstStyle>
          <a:p>
            <a:r>
              <a:rPr lang="de-DE" dirty="0"/>
              <a:t>Bild einfügen</a:t>
            </a:r>
          </a:p>
        </p:txBody>
      </p:sp>
      <p:sp>
        <p:nvSpPr>
          <p:cNvPr id="10"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spTree>
    <p:extLst>
      <p:ext uri="{BB962C8B-B14F-4D97-AF65-F5344CB8AC3E}">
        <p14:creationId xmlns:p14="http://schemas.microsoft.com/office/powerpoint/2010/main" val="654894688"/>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3" name="Bild 1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12436476" cy="6994525"/>
          </a:xfrm>
          <a:prstGeom prst="rect">
            <a:avLst/>
          </a:prstGeom>
        </p:spPr>
      </p:pic>
      <p:sp>
        <p:nvSpPr>
          <p:cNvPr id="4" name="Rechteck 3"/>
          <p:cNvSpPr/>
          <p:nvPr/>
        </p:nvSpPr>
        <p:spPr>
          <a:xfrm>
            <a:off x="0" y="1205536"/>
            <a:ext cx="12436475" cy="5228701"/>
          </a:xfrm>
          <a:prstGeom prst="rect">
            <a:avLst/>
          </a:prstGeom>
          <a:gradFill>
            <a:gsLst>
              <a:gs pos="0">
                <a:schemeClr val="accent1">
                  <a:lumMod val="5000"/>
                  <a:lumOff val="95000"/>
                  <a:alpha val="0"/>
                </a:schemeClr>
              </a:gs>
              <a:gs pos="100000">
                <a:schemeClr val="tx1"/>
              </a:gs>
              <a:gs pos="43000">
                <a:srgbClr val="5C2C92"/>
              </a:gs>
            </a:gsLst>
            <a:lin ang="10800000" scaled="0"/>
          </a:gradFill>
        </p:spPr>
        <p:txBody>
          <a:bodyPr vert="horz" lIns="233016" tIns="186413" rIns="233016" bIns="186413" rtlCol="0">
            <a:normAutofit/>
          </a:bodyPr>
          <a:lstStyle/>
          <a:p>
            <a:pPr lvl="0" indent="0" defTabSz="928402">
              <a:lnSpc>
                <a:spcPct val="90000"/>
              </a:lnSpc>
              <a:spcBef>
                <a:spcPts val="1016"/>
              </a:spcBef>
              <a:buClr>
                <a:schemeClr val="accent3"/>
              </a:buClr>
              <a:buFont typeface="Wingdings" panose="05000000000000000000" pitchFamily="2" charset="2"/>
              <a:buNone/>
            </a:pPr>
            <a:endParaRPr lang="de-DE" sz="3568">
              <a:solidFill>
                <a:schemeClr val="bg1"/>
              </a:solidFill>
              <a:latin typeface="+mj-lt"/>
            </a:endParaRPr>
          </a:p>
        </p:txBody>
      </p:sp>
      <p:sp>
        <p:nvSpPr>
          <p:cNvPr id="7" name="Textfeld 6"/>
          <p:cNvSpPr txBox="1"/>
          <p:nvPr/>
        </p:nvSpPr>
        <p:spPr>
          <a:xfrm>
            <a:off x="503880" y="291271"/>
            <a:ext cx="8005180" cy="914264"/>
          </a:xfrm>
          <a:prstGeom prst="rect">
            <a:avLst/>
          </a:prstGeom>
          <a:noFill/>
        </p:spPr>
        <p:txBody>
          <a:bodyPr wrap="square" lIns="0" tIns="146941" rIns="0" bIns="146941" rtlCol="0">
            <a:noAutofit/>
          </a:bodyPr>
          <a:lstStyle/>
          <a:p>
            <a:r>
              <a:rPr lang="de-DE" sz="3568" dirty="0">
                <a:solidFill>
                  <a:schemeClr val="bg1"/>
                </a:solidFill>
                <a:latin typeface="+mj-lt"/>
              </a:rPr>
              <a:t>Agenda</a:t>
            </a:r>
          </a:p>
        </p:txBody>
      </p:sp>
      <p:pic>
        <p:nvPicPr>
          <p:cNvPr id="15"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14" name="Untertitel 2"/>
          <p:cNvSpPr>
            <a:spLocks noGrp="1"/>
          </p:cNvSpPr>
          <p:nvPr/>
        </p:nvSpPr>
        <p:spPr>
          <a:xfrm>
            <a:off x="11028277" y="437923"/>
            <a:ext cx="1216319" cy="522761"/>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1401" dirty="0">
                <a:solidFill>
                  <a:schemeClr val="bg1"/>
                </a:solidFill>
              </a:rPr>
              <a:t>Einen Schritt</a:t>
            </a:r>
          </a:p>
          <a:p>
            <a:pPr marL="0" indent="0">
              <a:lnSpc>
                <a:spcPct val="80000"/>
              </a:lnSpc>
              <a:spcBef>
                <a:spcPts val="0"/>
              </a:spcBef>
            </a:pPr>
            <a:r>
              <a:rPr lang="de-DE" sz="1401" dirty="0">
                <a:solidFill>
                  <a:schemeClr val="bg1"/>
                </a:solidFill>
              </a:rPr>
              <a:t>voraus</a:t>
            </a:r>
          </a:p>
        </p:txBody>
      </p:sp>
      <p:cxnSp>
        <p:nvCxnSpPr>
          <p:cNvPr id="16" name="Gerade Verbindung 15"/>
          <p:cNvCxnSpPr/>
          <p:nvPr/>
        </p:nvCxnSpPr>
        <p:spPr>
          <a:xfrm>
            <a:off x="10930407" y="525853"/>
            <a:ext cx="0" cy="346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Untertitel 2"/>
          <p:cNvSpPr>
            <a:spLocks noGrp="1"/>
          </p:cNvSpPr>
          <p:nvPr/>
        </p:nvSpPr>
        <p:spPr>
          <a:xfrm>
            <a:off x="10337655" y="456243"/>
            <a:ext cx="690737" cy="486122"/>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2294" dirty="0">
                <a:solidFill>
                  <a:schemeClr val="bg1"/>
                </a:solidFill>
              </a:rPr>
              <a:t>DPK</a:t>
            </a:r>
          </a:p>
        </p:txBody>
      </p:sp>
      <p:sp>
        <p:nvSpPr>
          <p:cNvPr id="3" name="Textplatzhalter 2"/>
          <p:cNvSpPr>
            <a:spLocks noGrp="1"/>
          </p:cNvSpPr>
          <p:nvPr>
            <p:ph type="body" sz="quarter" idx="14" hasCustomPrompt="1"/>
          </p:nvPr>
        </p:nvSpPr>
        <p:spPr>
          <a:xfrm>
            <a:off x="503879" y="1205535"/>
            <a:ext cx="11428717" cy="5228701"/>
          </a:xfrm>
        </p:spPr>
        <p:txBody>
          <a:bodyPr/>
          <a:lstStyle>
            <a:lvl1pPr marL="8091" indent="0">
              <a:buClr>
                <a:schemeClr val="bg1"/>
              </a:buClr>
              <a:buFontTx/>
              <a:buNone/>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2" name="Bild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38870" y="6639784"/>
            <a:ext cx="568895" cy="124702"/>
          </a:xfrm>
          <a:prstGeom prst="rect">
            <a:avLst/>
          </a:prstGeom>
        </p:spPr>
      </p:pic>
    </p:spTree>
    <p:extLst>
      <p:ext uri="{BB962C8B-B14F-4D97-AF65-F5344CB8AC3E}">
        <p14:creationId xmlns:p14="http://schemas.microsoft.com/office/powerpoint/2010/main" val="2770246918"/>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Namen">
    <p:bg>
      <p:bgPr>
        <a:solidFill>
          <a:schemeClr val="accent3"/>
        </a:solidFill>
        <a:effectLst/>
      </p:bgPr>
    </p:bg>
    <p:spTree>
      <p:nvGrpSpPr>
        <p:cNvPr id="1" name=""/>
        <p:cNvGrpSpPr/>
        <p:nvPr/>
      </p:nvGrpSpPr>
      <p:grpSpPr>
        <a:xfrm>
          <a:off x="0" y="0"/>
          <a:ext cx="0" cy="0"/>
          <a:chOff x="0" y="0"/>
          <a:chExt cx="0" cy="0"/>
        </a:xfrm>
      </p:grpSpPr>
      <p:pic>
        <p:nvPicPr>
          <p:cNvPr id="41" name="graphic02_720p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4" r="790" b="918"/>
          <a:stretch/>
        </p:blipFill>
        <p:spPr>
          <a:xfrm>
            <a:off x="0" y="1"/>
            <a:ext cx="12436475" cy="6994525"/>
          </a:xfrm>
          <a:prstGeom prst="rect">
            <a:avLst/>
          </a:prstGeom>
        </p:spPr>
      </p:pic>
      <p:sp>
        <p:nvSpPr>
          <p:cNvPr id="42" name="Action Button: Custom 8">
            <a:hlinkClick r:id="" action="ppaction://hlinkshowjump?jump=nextslide" highlightClick="1"/>
          </p:cNvPr>
          <p:cNvSpPr/>
          <p:nvPr/>
        </p:nvSpPr>
        <p:spPr>
          <a:xfrm>
            <a:off x="0" y="2"/>
            <a:ext cx="12436475" cy="705928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94"/>
          </a:p>
        </p:txBody>
      </p:sp>
      <p:sp>
        <p:nvSpPr>
          <p:cNvPr id="22" name="Titel 1"/>
          <p:cNvSpPr>
            <a:spLocks noGrp="1"/>
          </p:cNvSpPr>
          <p:nvPr/>
        </p:nvSpPr>
        <p:spPr>
          <a:xfrm>
            <a:off x="503880" y="291272"/>
            <a:ext cx="4347991" cy="914264"/>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kern="1200">
                <a:solidFill>
                  <a:schemeClr val="tx1"/>
                </a:solidFill>
                <a:latin typeface="Segoe UI Light" panose="020B0502040204020203" pitchFamily="34" charset="0"/>
                <a:ea typeface="+mj-ea"/>
                <a:cs typeface="Segoe UI Light" panose="020B0502040204020203" pitchFamily="34" charset="0"/>
              </a:defRPr>
            </a:lvl1pPr>
          </a:lstStyle>
          <a:p>
            <a:pPr marL="0" indent="0"/>
            <a:r>
              <a:rPr lang="de-DE" sz="3568" dirty="0">
                <a:solidFill>
                  <a:schemeClr val="bg1"/>
                </a:solidFill>
                <a:latin typeface="+mj-lt"/>
              </a:rPr>
              <a:t>Digitale Revolution</a:t>
            </a:r>
            <a:endParaRPr lang="de-DE" sz="3568" dirty="0">
              <a:solidFill>
                <a:srgbClr val="E5007C"/>
              </a:solidFill>
              <a:latin typeface="+mj-lt"/>
            </a:endParaRPr>
          </a:p>
        </p:txBody>
      </p:sp>
      <p:pic>
        <p:nvPicPr>
          <p:cNvPr id="25"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24" name="Titel 3"/>
          <p:cNvSpPr>
            <a:spLocks noGrp="1"/>
          </p:cNvSpPr>
          <p:nvPr>
            <p:ph type="title" hasCustomPrompt="1"/>
          </p:nvPr>
        </p:nvSpPr>
        <p:spPr>
          <a:xfrm>
            <a:off x="503880" y="3036086"/>
            <a:ext cx="11428717" cy="1738721"/>
          </a:xfrm>
        </p:spPr>
        <p:txBody>
          <a:bodyPr vert="horz" wrap="square" lIns="0" tIns="0" rIns="0" bIns="0" rtlCol="0" anchor="b" anchorCtr="0">
            <a:noAutofit/>
          </a:bodyPr>
          <a:lstStyle>
            <a:lvl1pPr marL="0" indent="0">
              <a:defRPr lang="de-DE" sz="3568" baseline="0" dirty="0">
                <a:solidFill>
                  <a:schemeClr val="bg1"/>
                </a:solidFill>
              </a:defRPr>
            </a:lvl1pPr>
          </a:lstStyle>
          <a:p>
            <a:pPr lvl="0"/>
            <a:r>
              <a:rPr lang="de-DE" dirty="0"/>
              <a:t>Maximal Maximal Maximal Maximal Maximal </a:t>
            </a:r>
            <a:br>
              <a:rPr lang="de-DE" dirty="0"/>
            </a:br>
            <a:r>
              <a:rPr lang="de-DE" dirty="0"/>
              <a:t>3zeiliger 3zeiliger 3zeiliger 3zeiliger </a:t>
            </a:r>
            <a:br>
              <a:rPr lang="de-DE" dirty="0"/>
            </a:br>
            <a:r>
              <a:rPr lang="de-DE" dirty="0"/>
              <a:t>Titel Titel Titel Titel Titel Titel Titel Titel Titel</a:t>
            </a:r>
          </a:p>
        </p:txBody>
      </p:sp>
      <p:sp>
        <p:nvSpPr>
          <p:cNvPr id="26" name="Textplatzhalter 9"/>
          <p:cNvSpPr>
            <a:spLocks noGrp="1"/>
          </p:cNvSpPr>
          <p:nvPr>
            <p:ph type="body" sz="quarter" idx="14" hasCustomPrompt="1"/>
          </p:nvPr>
        </p:nvSpPr>
        <p:spPr>
          <a:xfrm>
            <a:off x="503879" y="4875236"/>
            <a:ext cx="3209025" cy="667035"/>
          </a:xfrm>
        </p:spPr>
        <p:txBody>
          <a:bodyPr lIns="0" tIns="91440" rIns="0" bIns="0" anchor="b">
            <a:noAutofit/>
          </a:bodyPr>
          <a:lstStyle>
            <a:lvl1pPr marL="0" indent="0">
              <a:lnSpc>
                <a:spcPct val="95000"/>
              </a:lnSpc>
              <a:spcBef>
                <a:spcPts val="0"/>
              </a:spcBef>
              <a:buNone/>
              <a:defRPr sz="2294">
                <a:solidFill>
                  <a:schemeClr val="bg1"/>
                </a:solidFill>
              </a:defRPr>
            </a:lvl1pPr>
          </a:lstStyle>
          <a:p>
            <a:pPr lvl="0"/>
            <a:r>
              <a:rPr lang="de-DE" dirty="0"/>
              <a:t>Vorname </a:t>
            </a:r>
            <a:br>
              <a:rPr lang="de-DE" dirty="0"/>
            </a:br>
            <a:r>
              <a:rPr lang="de-DE" dirty="0"/>
              <a:t>Name</a:t>
            </a:r>
          </a:p>
        </p:txBody>
      </p:sp>
      <p:sp>
        <p:nvSpPr>
          <p:cNvPr id="28" name="Textplatzhalter 9"/>
          <p:cNvSpPr>
            <a:spLocks noGrp="1"/>
          </p:cNvSpPr>
          <p:nvPr>
            <p:ph type="body" sz="quarter" idx="15" hasCustomPrompt="1"/>
          </p:nvPr>
        </p:nvSpPr>
        <p:spPr>
          <a:xfrm>
            <a:off x="503879" y="5542272"/>
            <a:ext cx="3209025" cy="798921"/>
          </a:xfrm>
        </p:spPr>
        <p:txBody>
          <a:bodyPr lIns="0" tIns="91440" rIns="0" bIns="0">
            <a:noAutofit/>
          </a:bodyPr>
          <a:lstStyle>
            <a:lvl1pPr marL="0" indent="0">
              <a:lnSpc>
                <a:spcPct val="95000"/>
              </a:lnSpc>
              <a:buNone/>
              <a:defRPr sz="1784" b="0" i="1">
                <a:solidFill>
                  <a:schemeClr val="bg2"/>
                </a:solidFill>
                <a:latin typeface="+mn-lt"/>
              </a:defRPr>
            </a:lvl1pPr>
          </a:lstStyle>
          <a:p>
            <a:pPr lvl="0"/>
            <a:r>
              <a:rPr lang="de-DE" dirty="0"/>
              <a:t>Titel</a:t>
            </a:r>
          </a:p>
        </p:txBody>
      </p:sp>
      <p:sp>
        <p:nvSpPr>
          <p:cNvPr id="29" name="Textplatzhalter 9"/>
          <p:cNvSpPr>
            <a:spLocks noGrp="1"/>
          </p:cNvSpPr>
          <p:nvPr>
            <p:ph type="body" sz="quarter" idx="16" hasCustomPrompt="1"/>
          </p:nvPr>
        </p:nvSpPr>
        <p:spPr>
          <a:xfrm>
            <a:off x="4161803" y="4875236"/>
            <a:ext cx="3209025" cy="667035"/>
          </a:xfrm>
        </p:spPr>
        <p:txBody>
          <a:bodyPr lIns="0" tIns="91440" rIns="0" bIns="0" anchor="b">
            <a:noAutofit/>
          </a:bodyPr>
          <a:lstStyle>
            <a:lvl1pPr marL="0" indent="0">
              <a:lnSpc>
                <a:spcPct val="95000"/>
              </a:lnSpc>
              <a:spcBef>
                <a:spcPts val="0"/>
              </a:spcBef>
              <a:buNone/>
              <a:defRPr sz="2294">
                <a:solidFill>
                  <a:schemeClr val="bg1"/>
                </a:solidFill>
              </a:defRPr>
            </a:lvl1pPr>
          </a:lstStyle>
          <a:p>
            <a:pPr lvl="0"/>
            <a:r>
              <a:rPr lang="de-DE" dirty="0"/>
              <a:t>Vorname </a:t>
            </a:r>
            <a:br>
              <a:rPr lang="de-DE" dirty="0"/>
            </a:br>
            <a:r>
              <a:rPr lang="de-DE" dirty="0"/>
              <a:t>Name</a:t>
            </a:r>
          </a:p>
        </p:txBody>
      </p:sp>
      <p:sp>
        <p:nvSpPr>
          <p:cNvPr id="30" name="Textplatzhalter 9"/>
          <p:cNvSpPr>
            <a:spLocks noGrp="1"/>
          </p:cNvSpPr>
          <p:nvPr>
            <p:ph type="body" sz="quarter" idx="17" hasCustomPrompt="1"/>
          </p:nvPr>
        </p:nvSpPr>
        <p:spPr>
          <a:xfrm>
            <a:off x="4161803" y="5542273"/>
            <a:ext cx="3209025" cy="798919"/>
          </a:xfrm>
        </p:spPr>
        <p:txBody>
          <a:bodyPr lIns="0" tIns="91440" rIns="0" bIns="0">
            <a:noAutofit/>
          </a:bodyPr>
          <a:lstStyle>
            <a:lvl1pPr marL="0" indent="0">
              <a:lnSpc>
                <a:spcPct val="95000"/>
              </a:lnSpc>
              <a:buNone/>
              <a:defRPr sz="1784" b="0" i="1">
                <a:solidFill>
                  <a:schemeClr val="bg2"/>
                </a:solidFill>
                <a:latin typeface="+mn-lt"/>
              </a:defRPr>
            </a:lvl1pPr>
          </a:lstStyle>
          <a:p>
            <a:pPr lvl="0"/>
            <a:r>
              <a:rPr lang="de-DE" dirty="0"/>
              <a:t>Titel</a:t>
            </a:r>
          </a:p>
        </p:txBody>
      </p:sp>
      <p:sp>
        <p:nvSpPr>
          <p:cNvPr id="32" name="Textplatzhalter 9"/>
          <p:cNvSpPr>
            <a:spLocks noGrp="1"/>
          </p:cNvSpPr>
          <p:nvPr>
            <p:ph type="body" sz="quarter" idx="18" hasCustomPrompt="1"/>
          </p:nvPr>
        </p:nvSpPr>
        <p:spPr>
          <a:xfrm>
            <a:off x="7816169" y="4875236"/>
            <a:ext cx="3209025" cy="667035"/>
          </a:xfrm>
        </p:spPr>
        <p:txBody>
          <a:bodyPr lIns="0" tIns="91440" rIns="0" bIns="0" anchor="b">
            <a:noAutofit/>
          </a:bodyPr>
          <a:lstStyle>
            <a:lvl1pPr marL="0" indent="0">
              <a:lnSpc>
                <a:spcPct val="95000"/>
              </a:lnSpc>
              <a:spcBef>
                <a:spcPts val="0"/>
              </a:spcBef>
              <a:buNone/>
              <a:defRPr sz="2294">
                <a:solidFill>
                  <a:schemeClr val="bg1"/>
                </a:solidFill>
              </a:defRPr>
            </a:lvl1pPr>
          </a:lstStyle>
          <a:p>
            <a:pPr lvl="0"/>
            <a:r>
              <a:rPr lang="de-DE" dirty="0"/>
              <a:t>Vorname </a:t>
            </a:r>
            <a:br>
              <a:rPr lang="de-DE" dirty="0"/>
            </a:br>
            <a:r>
              <a:rPr lang="de-DE" dirty="0"/>
              <a:t>Name</a:t>
            </a:r>
          </a:p>
        </p:txBody>
      </p:sp>
      <p:sp>
        <p:nvSpPr>
          <p:cNvPr id="38" name="Textplatzhalter 9"/>
          <p:cNvSpPr>
            <a:spLocks noGrp="1"/>
          </p:cNvSpPr>
          <p:nvPr>
            <p:ph type="body" sz="quarter" idx="19" hasCustomPrompt="1"/>
          </p:nvPr>
        </p:nvSpPr>
        <p:spPr>
          <a:xfrm>
            <a:off x="7816169" y="5542273"/>
            <a:ext cx="3209025" cy="798919"/>
          </a:xfrm>
        </p:spPr>
        <p:txBody>
          <a:bodyPr lIns="0" tIns="91440" rIns="0" bIns="0">
            <a:noAutofit/>
          </a:bodyPr>
          <a:lstStyle>
            <a:lvl1pPr marL="0" indent="0">
              <a:lnSpc>
                <a:spcPct val="95000"/>
              </a:lnSpc>
              <a:buNone/>
              <a:defRPr sz="1784" b="0" i="1">
                <a:solidFill>
                  <a:schemeClr val="bg2"/>
                </a:solidFill>
                <a:latin typeface="+mn-lt"/>
              </a:defRPr>
            </a:lvl1pPr>
          </a:lstStyle>
          <a:p>
            <a:pPr lvl="0"/>
            <a:r>
              <a:rPr lang="de-DE" dirty="0"/>
              <a:t>Titel</a:t>
            </a:r>
          </a:p>
        </p:txBody>
      </p:sp>
      <p:sp>
        <p:nvSpPr>
          <p:cNvPr id="44" name="Untertitel 2"/>
          <p:cNvSpPr>
            <a:spLocks noGrp="1"/>
          </p:cNvSpPr>
          <p:nvPr/>
        </p:nvSpPr>
        <p:spPr>
          <a:xfrm>
            <a:off x="11028277" y="437923"/>
            <a:ext cx="1216319" cy="522761"/>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1401" dirty="0">
                <a:solidFill>
                  <a:schemeClr val="bg1"/>
                </a:solidFill>
              </a:rPr>
              <a:t>Einen Schritt</a:t>
            </a:r>
          </a:p>
          <a:p>
            <a:pPr marL="0" indent="0">
              <a:lnSpc>
                <a:spcPct val="80000"/>
              </a:lnSpc>
              <a:spcBef>
                <a:spcPts val="0"/>
              </a:spcBef>
            </a:pPr>
            <a:r>
              <a:rPr lang="de-DE" sz="1401" dirty="0">
                <a:solidFill>
                  <a:schemeClr val="bg1"/>
                </a:solidFill>
              </a:rPr>
              <a:t>voraus</a:t>
            </a:r>
          </a:p>
        </p:txBody>
      </p:sp>
      <p:cxnSp>
        <p:nvCxnSpPr>
          <p:cNvPr id="45" name="Gerade Verbindung 44"/>
          <p:cNvCxnSpPr/>
          <p:nvPr/>
        </p:nvCxnSpPr>
        <p:spPr>
          <a:xfrm>
            <a:off x="10930407" y="525853"/>
            <a:ext cx="0" cy="346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Untertitel 2"/>
          <p:cNvSpPr>
            <a:spLocks noGrp="1"/>
          </p:cNvSpPr>
          <p:nvPr/>
        </p:nvSpPr>
        <p:spPr>
          <a:xfrm>
            <a:off x="10337655" y="456243"/>
            <a:ext cx="690737" cy="486122"/>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2294" dirty="0">
                <a:solidFill>
                  <a:schemeClr val="bg1"/>
                </a:solidFill>
              </a:rPr>
              <a:t>DPK</a:t>
            </a:r>
          </a:p>
        </p:txBody>
      </p:sp>
      <p:pic>
        <p:nvPicPr>
          <p:cNvPr id="8" name="Bild 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00915" y="569878"/>
            <a:ext cx="1469787" cy="339803"/>
          </a:xfrm>
          <a:prstGeom prst="rect">
            <a:avLst/>
          </a:prstGeom>
        </p:spPr>
      </p:pic>
    </p:spTree>
    <p:extLst>
      <p:ext uri="{BB962C8B-B14F-4D97-AF65-F5344CB8AC3E}">
        <p14:creationId xmlns:p14="http://schemas.microsoft.com/office/powerpoint/2010/main" val="440939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00"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1"/>
                                        </p:tgtEl>
                                      </p:cBhvr>
                                    </p:cmd>
                                  </p:childTnLst>
                                </p:cTn>
                              </p:par>
                            </p:childTnLst>
                          </p:cTn>
                        </p:par>
                      </p:childTnLst>
                    </p:cTn>
                  </p:par>
                </p:childTnLst>
              </p:cTn>
              <p:nextCondLst>
                <p:cond evt="onClick" delay="0">
                  <p:tgtEl>
                    <p:spTgt spid="41"/>
                  </p:tgtEl>
                </p:cond>
              </p:nextCondLst>
            </p:seq>
            <p:video>
              <p:cMediaNode vol="80000">
                <p:cTn id="12" repeatCount="indefinite" fill="remove" display="0">
                  <p:stCondLst>
                    <p:cond delay="indefinite"/>
                  </p:stCondLst>
                </p:cTn>
                <p:tgtEl>
                  <p:spTgt spid="41"/>
                </p:tgtEl>
              </p:cMediaNode>
            </p:video>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Namen">
    <p:bg>
      <p:bgPr>
        <a:solidFill>
          <a:schemeClr val="accent3"/>
        </a:solidFill>
        <a:effectLst/>
      </p:bgPr>
    </p:bg>
    <p:spTree>
      <p:nvGrpSpPr>
        <p:cNvPr id="1" name=""/>
        <p:cNvGrpSpPr/>
        <p:nvPr/>
      </p:nvGrpSpPr>
      <p:grpSpPr>
        <a:xfrm>
          <a:off x="0" y="0"/>
          <a:ext cx="0" cy="0"/>
          <a:chOff x="0" y="0"/>
          <a:chExt cx="0" cy="0"/>
        </a:xfrm>
      </p:grpSpPr>
      <p:pic>
        <p:nvPicPr>
          <p:cNvPr id="21" name="graphic02_720p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4" r="790" b="918"/>
          <a:stretch/>
        </p:blipFill>
        <p:spPr>
          <a:xfrm>
            <a:off x="0" y="1"/>
            <a:ext cx="12436475" cy="6994525"/>
          </a:xfrm>
          <a:prstGeom prst="rect">
            <a:avLst/>
          </a:prstGeom>
        </p:spPr>
      </p:pic>
      <p:sp>
        <p:nvSpPr>
          <p:cNvPr id="35" name="Action Button: Custom 8">
            <a:hlinkClick r:id="" action="ppaction://hlinkshowjump?jump=nextslide" highlightClick="1"/>
          </p:cNvPr>
          <p:cNvSpPr/>
          <p:nvPr/>
        </p:nvSpPr>
        <p:spPr>
          <a:xfrm>
            <a:off x="0" y="1"/>
            <a:ext cx="12436475" cy="699452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94"/>
          </a:p>
        </p:txBody>
      </p:sp>
      <p:sp>
        <p:nvSpPr>
          <p:cNvPr id="16" name="Textplatzhalter 9"/>
          <p:cNvSpPr>
            <a:spLocks noGrp="1"/>
          </p:cNvSpPr>
          <p:nvPr>
            <p:ph type="body" sz="quarter" idx="22" hasCustomPrompt="1"/>
          </p:nvPr>
        </p:nvSpPr>
        <p:spPr>
          <a:xfrm>
            <a:off x="3454844" y="4875235"/>
            <a:ext cx="2609266" cy="662990"/>
          </a:xfrm>
        </p:spPr>
        <p:txBody>
          <a:bodyPr tIns="91440" rIns="0" bIns="0" anchor="b">
            <a:noAutofit/>
          </a:bodyPr>
          <a:lstStyle>
            <a:lvl1pPr marL="0" indent="0">
              <a:lnSpc>
                <a:spcPct val="95000"/>
              </a:lnSpc>
              <a:spcBef>
                <a:spcPts val="0"/>
              </a:spcBef>
              <a:buNone/>
              <a:defRPr sz="2294">
                <a:solidFill>
                  <a:schemeClr val="bg1"/>
                </a:solidFill>
              </a:defRPr>
            </a:lvl1pPr>
          </a:lstStyle>
          <a:p>
            <a:pPr lvl="0"/>
            <a:r>
              <a:rPr lang="de-DE" dirty="0"/>
              <a:t>Vorname </a:t>
            </a:r>
            <a:br>
              <a:rPr lang="de-DE" dirty="0"/>
            </a:br>
            <a:r>
              <a:rPr lang="de-DE" dirty="0"/>
              <a:t>Name</a:t>
            </a:r>
          </a:p>
        </p:txBody>
      </p:sp>
      <p:sp>
        <p:nvSpPr>
          <p:cNvPr id="17" name="Textplatzhalter 9"/>
          <p:cNvSpPr>
            <a:spLocks noGrp="1"/>
          </p:cNvSpPr>
          <p:nvPr>
            <p:ph type="body" sz="quarter" idx="23" hasCustomPrompt="1"/>
          </p:nvPr>
        </p:nvSpPr>
        <p:spPr>
          <a:xfrm>
            <a:off x="3454844" y="5542273"/>
            <a:ext cx="2609266" cy="746911"/>
          </a:xfrm>
        </p:spPr>
        <p:txBody>
          <a:bodyPr tIns="91440" rIns="0" bIns="0">
            <a:noAutofit/>
          </a:bodyPr>
          <a:lstStyle>
            <a:lvl1pPr marL="0" indent="0">
              <a:lnSpc>
                <a:spcPct val="95000"/>
              </a:lnSpc>
              <a:buNone/>
              <a:defRPr sz="1784" b="0" i="1">
                <a:solidFill>
                  <a:schemeClr val="bg2"/>
                </a:solidFill>
                <a:latin typeface="+mn-lt"/>
              </a:defRPr>
            </a:lvl1pPr>
          </a:lstStyle>
          <a:p>
            <a:pPr lvl="0"/>
            <a:r>
              <a:rPr lang="de-DE" dirty="0"/>
              <a:t>Titel</a:t>
            </a:r>
          </a:p>
        </p:txBody>
      </p:sp>
      <p:sp>
        <p:nvSpPr>
          <p:cNvPr id="18" name="Textplatzhalter 9"/>
          <p:cNvSpPr>
            <a:spLocks noGrp="1"/>
          </p:cNvSpPr>
          <p:nvPr>
            <p:ph type="body" sz="quarter" idx="24" hasCustomPrompt="1"/>
          </p:nvPr>
        </p:nvSpPr>
        <p:spPr>
          <a:xfrm>
            <a:off x="6394661" y="4875236"/>
            <a:ext cx="2609266" cy="662990"/>
          </a:xfrm>
        </p:spPr>
        <p:txBody>
          <a:bodyPr tIns="91440" rIns="0" bIns="0" anchor="b">
            <a:noAutofit/>
          </a:bodyPr>
          <a:lstStyle>
            <a:lvl1pPr marL="0" indent="0">
              <a:lnSpc>
                <a:spcPct val="95000"/>
              </a:lnSpc>
              <a:spcBef>
                <a:spcPts val="0"/>
              </a:spcBef>
              <a:buNone/>
              <a:defRPr sz="2294">
                <a:solidFill>
                  <a:schemeClr val="bg1"/>
                </a:solidFill>
              </a:defRPr>
            </a:lvl1pPr>
          </a:lstStyle>
          <a:p>
            <a:pPr lvl="0"/>
            <a:r>
              <a:rPr lang="de-DE" dirty="0"/>
              <a:t>Vorname </a:t>
            </a:r>
            <a:br>
              <a:rPr lang="de-DE" dirty="0"/>
            </a:br>
            <a:r>
              <a:rPr lang="de-DE" dirty="0"/>
              <a:t>Name</a:t>
            </a:r>
          </a:p>
        </p:txBody>
      </p:sp>
      <p:sp>
        <p:nvSpPr>
          <p:cNvPr id="20" name="Textplatzhalter 9"/>
          <p:cNvSpPr>
            <a:spLocks noGrp="1"/>
          </p:cNvSpPr>
          <p:nvPr>
            <p:ph type="body" sz="quarter" idx="25" hasCustomPrompt="1"/>
          </p:nvPr>
        </p:nvSpPr>
        <p:spPr>
          <a:xfrm>
            <a:off x="6394661" y="5542273"/>
            <a:ext cx="2609266" cy="720597"/>
          </a:xfrm>
        </p:spPr>
        <p:txBody>
          <a:bodyPr tIns="91440" rIns="0" bIns="0">
            <a:noAutofit/>
          </a:bodyPr>
          <a:lstStyle>
            <a:lvl1pPr marL="0" indent="0">
              <a:lnSpc>
                <a:spcPct val="95000"/>
              </a:lnSpc>
              <a:buNone/>
              <a:defRPr sz="1784" b="0" i="1">
                <a:solidFill>
                  <a:schemeClr val="bg2"/>
                </a:solidFill>
                <a:latin typeface="+mn-lt"/>
              </a:defRPr>
            </a:lvl1pPr>
          </a:lstStyle>
          <a:p>
            <a:pPr lvl="0"/>
            <a:r>
              <a:rPr lang="de-DE" dirty="0"/>
              <a:t>Titel</a:t>
            </a:r>
          </a:p>
        </p:txBody>
      </p:sp>
      <p:sp>
        <p:nvSpPr>
          <p:cNvPr id="23" name="Textplatzhalter 9"/>
          <p:cNvSpPr>
            <a:spLocks noGrp="1"/>
          </p:cNvSpPr>
          <p:nvPr>
            <p:ph type="body" sz="quarter" idx="26" hasCustomPrompt="1"/>
          </p:nvPr>
        </p:nvSpPr>
        <p:spPr>
          <a:xfrm>
            <a:off x="9326237" y="4875236"/>
            <a:ext cx="2609266" cy="662990"/>
          </a:xfrm>
        </p:spPr>
        <p:txBody>
          <a:bodyPr tIns="91440" rIns="0" bIns="0" anchor="b">
            <a:noAutofit/>
          </a:bodyPr>
          <a:lstStyle>
            <a:lvl1pPr marL="0" indent="0">
              <a:lnSpc>
                <a:spcPct val="95000"/>
              </a:lnSpc>
              <a:spcBef>
                <a:spcPts val="0"/>
              </a:spcBef>
              <a:buNone/>
              <a:defRPr sz="2294">
                <a:solidFill>
                  <a:schemeClr val="bg1"/>
                </a:solidFill>
              </a:defRPr>
            </a:lvl1pPr>
          </a:lstStyle>
          <a:p>
            <a:pPr lvl="0"/>
            <a:r>
              <a:rPr lang="de-DE" dirty="0"/>
              <a:t>Vorname </a:t>
            </a:r>
            <a:br>
              <a:rPr lang="de-DE" dirty="0"/>
            </a:br>
            <a:r>
              <a:rPr lang="de-DE" dirty="0"/>
              <a:t>Name</a:t>
            </a:r>
          </a:p>
        </p:txBody>
      </p:sp>
      <p:sp>
        <p:nvSpPr>
          <p:cNvPr id="24" name="Textplatzhalter 9"/>
          <p:cNvSpPr>
            <a:spLocks noGrp="1"/>
          </p:cNvSpPr>
          <p:nvPr>
            <p:ph type="body" sz="quarter" idx="27" hasCustomPrompt="1"/>
          </p:nvPr>
        </p:nvSpPr>
        <p:spPr>
          <a:xfrm>
            <a:off x="9326237" y="5542273"/>
            <a:ext cx="2609266" cy="720597"/>
          </a:xfrm>
        </p:spPr>
        <p:txBody>
          <a:bodyPr tIns="91440" rIns="0" bIns="0">
            <a:noAutofit/>
          </a:bodyPr>
          <a:lstStyle>
            <a:lvl1pPr marL="0" indent="0">
              <a:lnSpc>
                <a:spcPct val="95000"/>
              </a:lnSpc>
              <a:buNone/>
              <a:defRPr sz="1784" b="0" i="1">
                <a:solidFill>
                  <a:schemeClr val="bg2"/>
                </a:solidFill>
                <a:latin typeface="+mn-lt"/>
              </a:defRPr>
            </a:lvl1pPr>
          </a:lstStyle>
          <a:p>
            <a:pPr lvl="0"/>
            <a:r>
              <a:rPr lang="de-DE" dirty="0"/>
              <a:t>Titel</a:t>
            </a:r>
          </a:p>
        </p:txBody>
      </p:sp>
      <p:sp>
        <p:nvSpPr>
          <p:cNvPr id="27" name="Textplatzhalter 9"/>
          <p:cNvSpPr>
            <a:spLocks noGrp="1"/>
          </p:cNvSpPr>
          <p:nvPr>
            <p:ph type="body" sz="quarter" idx="14" hasCustomPrompt="1"/>
          </p:nvPr>
        </p:nvSpPr>
        <p:spPr>
          <a:xfrm>
            <a:off x="503881" y="4875236"/>
            <a:ext cx="2609266" cy="667035"/>
          </a:xfrm>
        </p:spPr>
        <p:txBody>
          <a:bodyPr tIns="91440" rIns="0" bIns="0" anchor="b">
            <a:noAutofit/>
          </a:bodyPr>
          <a:lstStyle>
            <a:lvl1pPr marL="0" indent="0">
              <a:lnSpc>
                <a:spcPct val="95000"/>
              </a:lnSpc>
              <a:spcBef>
                <a:spcPts val="0"/>
              </a:spcBef>
              <a:buNone/>
              <a:defRPr sz="2294">
                <a:solidFill>
                  <a:schemeClr val="bg1"/>
                </a:solidFill>
              </a:defRPr>
            </a:lvl1pPr>
          </a:lstStyle>
          <a:p>
            <a:pPr lvl="0"/>
            <a:r>
              <a:rPr lang="de-DE" dirty="0"/>
              <a:t>Vorname </a:t>
            </a:r>
            <a:br>
              <a:rPr lang="de-DE" dirty="0"/>
            </a:br>
            <a:r>
              <a:rPr lang="de-DE" dirty="0"/>
              <a:t>Name</a:t>
            </a:r>
          </a:p>
        </p:txBody>
      </p:sp>
      <p:sp>
        <p:nvSpPr>
          <p:cNvPr id="28" name="Textplatzhalter 9"/>
          <p:cNvSpPr>
            <a:spLocks noGrp="1"/>
          </p:cNvSpPr>
          <p:nvPr>
            <p:ph type="body" sz="quarter" idx="15" hasCustomPrompt="1"/>
          </p:nvPr>
        </p:nvSpPr>
        <p:spPr>
          <a:xfrm>
            <a:off x="503881" y="5542272"/>
            <a:ext cx="2609266" cy="798921"/>
          </a:xfrm>
        </p:spPr>
        <p:txBody>
          <a:bodyPr tIns="91440" rIns="0" bIns="0">
            <a:noAutofit/>
          </a:bodyPr>
          <a:lstStyle>
            <a:lvl1pPr marL="0" indent="0">
              <a:lnSpc>
                <a:spcPct val="95000"/>
              </a:lnSpc>
              <a:buNone/>
              <a:defRPr sz="1784" b="0" i="1">
                <a:solidFill>
                  <a:schemeClr val="bg2"/>
                </a:solidFill>
                <a:latin typeface="+mn-lt"/>
              </a:defRPr>
            </a:lvl1pPr>
          </a:lstStyle>
          <a:p>
            <a:pPr lvl="0"/>
            <a:r>
              <a:rPr lang="de-DE" dirty="0"/>
              <a:t>Titel</a:t>
            </a:r>
          </a:p>
        </p:txBody>
      </p:sp>
      <p:pic>
        <p:nvPicPr>
          <p:cNvPr id="29"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39" name="Titel 3"/>
          <p:cNvSpPr>
            <a:spLocks noGrp="1"/>
          </p:cNvSpPr>
          <p:nvPr>
            <p:ph type="title" hasCustomPrompt="1"/>
          </p:nvPr>
        </p:nvSpPr>
        <p:spPr>
          <a:xfrm>
            <a:off x="503880" y="3036086"/>
            <a:ext cx="11428717" cy="1738721"/>
          </a:xfrm>
        </p:spPr>
        <p:txBody>
          <a:bodyPr vert="horz" wrap="square" lIns="0" tIns="0" rIns="0" bIns="0" rtlCol="0" anchor="b" anchorCtr="0">
            <a:noAutofit/>
          </a:bodyPr>
          <a:lstStyle>
            <a:lvl1pPr marL="0" indent="0">
              <a:defRPr lang="de-DE" sz="3568" baseline="0" dirty="0">
                <a:solidFill>
                  <a:schemeClr val="bg1"/>
                </a:solidFill>
              </a:defRPr>
            </a:lvl1pPr>
          </a:lstStyle>
          <a:p>
            <a:pPr lvl="0"/>
            <a:r>
              <a:rPr lang="de-DE" dirty="0"/>
              <a:t>Maximal Maximal Maximal Maximal Maximal </a:t>
            </a:r>
            <a:br>
              <a:rPr lang="de-DE" dirty="0"/>
            </a:br>
            <a:r>
              <a:rPr lang="de-DE" dirty="0"/>
              <a:t>3zeiliger 3zeiliger 3zeiliger 3zeiliger </a:t>
            </a:r>
            <a:br>
              <a:rPr lang="de-DE" dirty="0"/>
            </a:br>
            <a:r>
              <a:rPr lang="de-DE" dirty="0"/>
              <a:t>Titel Titel Titel Titel Titel Titel Titel Titel Titel</a:t>
            </a:r>
          </a:p>
        </p:txBody>
      </p:sp>
      <p:sp>
        <p:nvSpPr>
          <p:cNvPr id="40" name="Untertitel 2"/>
          <p:cNvSpPr>
            <a:spLocks noGrp="1"/>
          </p:cNvSpPr>
          <p:nvPr/>
        </p:nvSpPr>
        <p:spPr>
          <a:xfrm>
            <a:off x="11028277" y="437923"/>
            <a:ext cx="1216319" cy="522761"/>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1401" dirty="0">
                <a:solidFill>
                  <a:schemeClr val="bg1"/>
                </a:solidFill>
              </a:rPr>
              <a:t>Einen Schritt</a:t>
            </a:r>
          </a:p>
          <a:p>
            <a:pPr marL="0" indent="0">
              <a:lnSpc>
                <a:spcPct val="80000"/>
              </a:lnSpc>
              <a:spcBef>
                <a:spcPts val="0"/>
              </a:spcBef>
            </a:pPr>
            <a:r>
              <a:rPr lang="de-DE" sz="1401" dirty="0">
                <a:solidFill>
                  <a:schemeClr val="bg1"/>
                </a:solidFill>
              </a:rPr>
              <a:t>voraus</a:t>
            </a:r>
          </a:p>
        </p:txBody>
      </p:sp>
      <p:cxnSp>
        <p:nvCxnSpPr>
          <p:cNvPr id="41" name="Gerade Verbindung 40"/>
          <p:cNvCxnSpPr/>
          <p:nvPr/>
        </p:nvCxnSpPr>
        <p:spPr>
          <a:xfrm>
            <a:off x="10930407" y="525853"/>
            <a:ext cx="0" cy="346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Untertitel 2"/>
          <p:cNvSpPr>
            <a:spLocks noGrp="1"/>
          </p:cNvSpPr>
          <p:nvPr/>
        </p:nvSpPr>
        <p:spPr>
          <a:xfrm>
            <a:off x="10337655" y="456243"/>
            <a:ext cx="690737" cy="486122"/>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2294" dirty="0">
                <a:solidFill>
                  <a:schemeClr val="bg1"/>
                </a:solidFill>
              </a:rPr>
              <a:t>DPK</a:t>
            </a:r>
          </a:p>
        </p:txBody>
      </p:sp>
      <p:sp>
        <p:nvSpPr>
          <p:cNvPr id="19" name="Titel 1"/>
          <p:cNvSpPr>
            <a:spLocks noGrp="1"/>
          </p:cNvSpPr>
          <p:nvPr/>
        </p:nvSpPr>
        <p:spPr>
          <a:xfrm>
            <a:off x="503880" y="291272"/>
            <a:ext cx="4347991" cy="914264"/>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kern="1200">
                <a:solidFill>
                  <a:schemeClr val="tx1"/>
                </a:solidFill>
                <a:latin typeface="Segoe UI Light" panose="020B0502040204020203" pitchFamily="34" charset="0"/>
                <a:ea typeface="+mj-ea"/>
                <a:cs typeface="Segoe UI Light" panose="020B0502040204020203" pitchFamily="34" charset="0"/>
              </a:defRPr>
            </a:lvl1pPr>
          </a:lstStyle>
          <a:p>
            <a:pPr marL="0" indent="0"/>
            <a:r>
              <a:rPr lang="de-DE" sz="3568">
                <a:solidFill>
                  <a:schemeClr val="bg1"/>
                </a:solidFill>
                <a:latin typeface="+mj-lt"/>
              </a:rPr>
              <a:t>Digitale Revolution</a:t>
            </a:r>
            <a:endParaRPr lang="de-DE" sz="3568" dirty="0">
              <a:solidFill>
                <a:srgbClr val="E5007C"/>
              </a:solidFill>
              <a:latin typeface="+mj-lt"/>
            </a:endParaRPr>
          </a:p>
        </p:txBody>
      </p:sp>
      <p:pic>
        <p:nvPicPr>
          <p:cNvPr id="25" name="Bild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00915" y="569878"/>
            <a:ext cx="1469787" cy="339803"/>
          </a:xfrm>
          <a:prstGeom prst="rect">
            <a:avLst/>
          </a:prstGeom>
        </p:spPr>
      </p:pic>
    </p:spTree>
    <p:extLst>
      <p:ext uri="{BB962C8B-B14F-4D97-AF65-F5344CB8AC3E}">
        <p14:creationId xmlns:p14="http://schemas.microsoft.com/office/powerpoint/2010/main" val="2707431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repeatCount="indefinite" fill="remove" display="0">
                  <p:stCondLst>
                    <p:cond delay="indefinite"/>
                  </p:stCondLst>
                </p:cTn>
                <p:tgtEl>
                  <p:spTgt spid="21"/>
                </p:tgtEl>
              </p:cMediaNode>
            </p:video>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unkler Hintergrund">
    <p:bg>
      <p:bgPr>
        <a:solidFill>
          <a:srgbClr val="321359"/>
        </a:solidFill>
        <a:effectLst/>
      </p:bgPr>
    </p:bg>
    <p:spTree>
      <p:nvGrpSpPr>
        <p:cNvPr id="1" name=""/>
        <p:cNvGrpSpPr/>
        <p:nvPr/>
      </p:nvGrpSpPr>
      <p:grpSpPr>
        <a:xfrm>
          <a:off x="0" y="0"/>
          <a:ext cx="0" cy="0"/>
          <a:chOff x="0" y="0"/>
          <a:chExt cx="0" cy="0"/>
        </a:xfrm>
      </p:grpSpPr>
      <p:pic>
        <p:nvPicPr>
          <p:cNvPr id="10" name="Bild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12436476" cy="6994525"/>
          </a:xfrm>
          <a:prstGeom prst="rect">
            <a:avLst/>
          </a:prstGeom>
        </p:spPr>
      </p:pic>
      <p:sp>
        <p:nvSpPr>
          <p:cNvPr id="2" name="Titel 1"/>
          <p:cNvSpPr>
            <a:spLocks noGrp="1"/>
          </p:cNvSpPr>
          <p:nvPr>
            <p:ph type="title"/>
          </p:nvPr>
        </p:nvSpPr>
        <p:spPr/>
        <p:txBody>
          <a:bodyPr>
            <a:noAutofit/>
          </a:bodyPr>
          <a:lstStyle>
            <a:lvl1pPr>
              <a:defRPr sz="3568">
                <a:solidFill>
                  <a:schemeClr val="bg1"/>
                </a:solidFill>
              </a:defRPr>
            </a:lvl1pPr>
          </a:lstStyle>
          <a:p>
            <a:r>
              <a:rPr lang="de-DE"/>
              <a:t>Titelmasterformat durch Klicken bearbeiten</a:t>
            </a:r>
            <a:endParaRPr lang="de-DE" dirty="0"/>
          </a:p>
        </p:txBody>
      </p:sp>
      <p:pic>
        <p:nvPicPr>
          <p:cNvPr id="13"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9"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pic>
        <p:nvPicPr>
          <p:cNvPr id="7" name="Bild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38870" y="6639784"/>
            <a:ext cx="568895" cy="124702"/>
          </a:xfrm>
          <a:prstGeom prst="rect">
            <a:avLst/>
          </a:prstGeom>
        </p:spPr>
      </p:pic>
    </p:spTree>
    <p:extLst>
      <p:ext uri="{BB962C8B-B14F-4D97-AF65-F5344CB8AC3E}">
        <p14:creationId xmlns:p14="http://schemas.microsoft.com/office/powerpoint/2010/main" val="1156186954"/>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unkler Hintergrund Lila">
    <p:bg>
      <p:bgPr>
        <a:solidFill>
          <a:srgbClr val="321359"/>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lvl1pPr>
              <a:defRPr sz="3568">
                <a:solidFill>
                  <a:schemeClr val="bg1"/>
                </a:solidFill>
              </a:defRPr>
            </a:lvl1pPr>
          </a:lstStyle>
          <a:p>
            <a:r>
              <a:rPr lang="de-DE"/>
              <a:t>Titelmasterformat durch Klicken bearbeiten</a:t>
            </a:r>
            <a:endParaRPr lang="de-DE" dirty="0"/>
          </a:p>
        </p:txBody>
      </p:sp>
      <p:pic>
        <p:nvPicPr>
          <p:cNvPr id="13"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6"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pic>
        <p:nvPicPr>
          <p:cNvPr id="7" name="Bild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8870" y="6639784"/>
            <a:ext cx="568895" cy="124702"/>
          </a:xfrm>
          <a:prstGeom prst="rect">
            <a:avLst/>
          </a:prstGeom>
        </p:spPr>
      </p:pic>
    </p:spTree>
    <p:extLst>
      <p:ext uri="{BB962C8B-B14F-4D97-AF65-F5344CB8AC3E}">
        <p14:creationId xmlns:p14="http://schemas.microsoft.com/office/powerpoint/2010/main" val="1388170378"/>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unkler Hintergrund Blau">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lvl1pPr>
              <a:defRPr sz="3568">
                <a:solidFill>
                  <a:schemeClr val="bg1"/>
                </a:solidFill>
              </a:defRPr>
            </a:lvl1pPr>
          </a:lstStyle>
          <a:p>
            <a:r>
              <a:rPr lang="de-DE"/>
              <a:t>Titelmasterformat durch Klicken bearbeiten</a:t>
            </a:r>
            <a:endParaRPr lang="de-DE" dirty="0"/>
          </a:p>
        </p:txBody>
      </p:sp>
      <p:pic>
        <p:nvPicPr>
          <p:cNvPr id="13"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6"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pic>
        <p:nvPicPr>
          <p:cNvPr id="7" name="Bild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38870" y="6639784"/>
            <a:ext cx="568895" cy="124702"/>
          </a:xfrm>
          <a:prstGeom prst="rect">
            <a:avLst/>
          </a:prstGeom>
        </p:spPr>
      </p:pic>
    </p:spTree>
    <p:extLst>
      <p:ext uri="{BB962C8B-B14F-4D97-AF65-F5344CB8AC3E}">
        <p14:creationId xmlns:p14="http://schemas.microsoft.com/office/powerpoint/2010/main" val="118998274"/>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pic>
        <p:nvPicPr>
          <p:cNvPr id="19" name="Bild 1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12436476" cy="6994525"/>
          </a:xfrm>
          <a:prstGeom prst="rect">
            <a:avLst/>
          </a:prstGeom>
        </p:spPr>
      </p:pic>
      <p:sp>
        <p:nvSpPr>
          <p:cNvPr id="21" name="Rechteck 20"/>
          <p:cNvSpPr/>
          <p:nvPr/>
        </p:nvSpPr>
        <p:spPr>
          <a:xfrm>
            <a:off x="0" y="1205536"/>
            <a:ext cx="12436475" cy="5228701"/>
          </a:xfrm>
          <a:prstGeom prst="rect">
            <a:avLst/>
          </a:prstGeom>
          <a:gradFill>
            <a:gsLst>
              <a:gs pos="0">
                <a:schemeClr val="accent1">
                  <a:lumMod val="5000"/>
                  <a:lumOff val="95000"/>
                  <a:alpha val="0"/>
                </a:schemeClr>
              </a:gs>
              <a:gs pos="100000">
                <a:schemeClr val="tx1"/>
              </a:gs>
              <a:gs pos="43000">
                <a:srgbClr val="5C2C92"/>
              </a:gs>
            </a:gsLst>
            <a:lin ang="10800000" scaled="0"/>
          </a:gradFill>
        </p:spPr>
        <p:txBody>
          <a:bodyPr vert="horz" lIns="233016" tIns="186413" rIns="233016" bIns="186413" rtlCol="0">
            <a:normAutofit/>
          </a:bodyPr>
          <a:lstStyle/>
          <a:p>
            <a:pPr lvl="0" indent="0" defTabSz="928402">
              <a:lnSpc>
                <a:spcPct val="90000"/>
              </a:lnSpc>
              <a:spcBef>
                <a:spcPts val="1016"/>
              </a:spcBef>
              <a:buClr>
                <a:schemeClr val="accent3"/>
              </a:buClr>
              <a:buFont typeface="Wingdings" panose="05000000000000000000" pitchFamily="2" charset="2"/>
              <a:buNone/>
            </a:pPr>
            <a:endParaRPr lang="de-DE" sz="3568">
              <a:solidFill>
                <a:schemeClr val="bg1"/>
              </a:solidFill>
              <a:latin typeface="+mj-lt"/>
            </a:endParaRPr>
          </a:p>
        </p:txBody>
      </p:sp>
      <p:sp>
        <p:nvSpPr>
          <p:cNvPr id="9" name="Rechteck 8"/>
          <p:cNvSpPr/>
          <p:nvPr/>
        </p:nvSpPr>
        <p:spPr>
          <a:xfrm>
            <a:off x="515546" y="1217582"/>
            <a:ext cx="5261166" cy="4571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5652" rIns="183477" bIns="145652" numCol="1" spcCol="0" rtlCol="0" fromWordArt="0" anchor="t" anchorCtr="0" forceAA="0" compatLnSpc="1">
            <a:prstTxWarp prst="textNoShape">
              <a:avLst/>
            </a:prstTxWarp>
            <a:noAutofit/>
          </a:bodyPr>
          <a:lstStyle/>
          <a:p>
            <a:pPr algn="l"/>
            <a:r>
              <a:rPr lang="de-DE" sz="3568" dirty="0">
                <a:latin typeface="+mj-lt"/>
              </a:rPr>
              <a:t>Ihr persönliches Feedback ist uns wichtig!</a:t>
            </a:r>
          </a:p>
        </p:txBody>
      </p:sp>
      <p:sp>
        <p:nvSpPr>
          <p:cNvPr id="10" name="Rechteck 9"/>
          <p:cNvSpPr/>
          <p:nvPr/>
        </p:nvSpPr>
        <p:spPr>
          <a:xfrm>
            <a:off x="515545" y="3046302"/>
            <a:ext cx="5730363" cy="18183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45652" rIns="183477" bIns="145652" numCol="1" spcCol="0" rtlCol="0" fromWordArt="0" anchor="t" anchorCtr="0" forceAA="0" compatLnSpc="1">
            <a:prstTxWarp prst="textNoShape">
              <a:avLst/>
            </a:prstTxWarp>
            <a:noAutofit/>
          </a:bodyPr>
          <a:lstStyle/>
          <a:p>
            <a:pPr algn="l"/>
            <a:r>
              <a:rPr lang="de-DE" sz="2294" dirty="0"/>
              <a:t>Bitte geben Sie Ihr</a:t>
            </a:r>
            <a:r>
              <a:rPr lang="de-DE" sz="2294" baseline="0" dirty="0"/>
              <a:t> Feedback </a:t>
            </a:r>
            <a:br>
              <a:rPr lang="de-DE" sz="2294" baseline="0" dirty="0"/>
            </a:br>
            <a:r>
              <a:rPr lang="de-DE" sz="2294" baseline="0" dirty="0"/>
              <a:t>per </a:t>
            </a:r>
            <a:r>
              <a:rPr lang="ro-RO" sz="2294" kern="1200" baseline="0" dirty="0">
                <a:solidFill>
                  <a:schemeClr val="lt1"/>
                </a:solidFill>
                <a:latin typeface="+mn-lt"/>
                <a:ea typeface="+mn-ea"/>
                <a:cs typeface="+mn-cs"/>
              </a:rPr>
              <a:t>DPK 360 App</a:t>
            </a:r>
            <a:r>
              <a:rPr lang="de-DE" sz="2294" kern="1200" baseline="0" dirty="0">
                <a:solidFill>
                  <a:schemeClr val="lt1"/>
                </a:solidFill>
                <a:latin typeface="+mn-lt"/>
                <a:ea typeface="+mn-ea"/>
                <a:cs typeface="+mn-cs"/>
              </a:rPr>
              <a:t>.</a:t>
            </a:r>
          </a:p>
        </p:txBody>
      </p:sp>
      <p:sp>
        <p:nvSpPr>
          <p:cNvPr id="11" name="Textfeld 10"/>
          <p:cNvSpPr txBox="1"/>
          <p:nvPr/>
        </p:nvSpPr>
        <p:spPr>
          <a:xfrm>
            <a:off x="515546" y="303988"/>
            <a:ext cx="8908935" cy="910001"/>
          </a:xfrm>
          <a:prstGeom prst="rect">
            <a:avLst/>
          </a:prstGeom>
          <a:noFill/>
        </p:spPr>
        <p:txBody>
          <a:bodyPr wrap="square" lIns="0" tIns="146941" rIns="0" bIns="146941" rtlCol="0">
            <a:noAutofit/>
          </a:bodyPr>
          <a:lstStyle/>
          <a:p>
            <a:r>
              <a:rPr lang="de-DE" sz="3568" dirty="0">
                <a:solidFill>
                  <a:srgbClr val="E5007C"/>
                </a:solidFill>
                <a:latin typeface="+mj-lt"/>
              </a:rPr>
              <a:t>Feedback</a:t>
            </a:r>
          </a:p>
        </p:txBody>
      </p:sp>
      <p:pic>
        <p:nvPicPr>
          <p:cNvPr id="15"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pic>
        <p:nvPicPr>
          <p:cNvPr id="25" name="Bild 24" descr="004_Canada_Group Access_Doug Elie_Seema Galish.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flipH="1">
            <a:off x="6234235" y="1207085"/>
            <a:ext cx="6202238" cy="5227152"/>
          </a:xfrm>
          <a:prstGeom prst="rect">
            <a:avLst/>
          </a:prstGeom>
        </p:spPr>
      </p:pic>
      <p:sp>
        <p:nvSpPr>
          <p:cNvPr id="18"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pic>
        <p:nvPicPr>
          <p:cNvPr id="14" name="Bild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38870" y="6639784"/>
            <a:ext cx="568895" cy="124702"/>
          </a:xfrm>
          <a:prstGeom prst="rect">
            <a:avLst/>
          </a:prstGeom>
        </p:spPr>
      </p:pic>
      <p:sp>
        <p:nvSpPr>
          <p:cNvPr id="22" name="Untertitel 2"/>
          <p:cNvSpPr>
            <a:spLocks noGrp="1"/>
          </p:cNvSpPr>
          <p:nvPr/>
        </p:nvSpPr>
        <p:spPr>
          <a:xfrm>
            <a:off x="11028277" y="437923"/>
            <a:ext cx="1216319" cy="522761"/>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1401" dirty="0">
                <a:solidFill>
                  <a:schemeClr val="bg1"/>
                </a:solidFill>
              </a:rPr>
              <a:t>Einen Schritt</a:t>
            </a:r>
          </a:p>
          <a:p>
            <a:pPr marL="0" indent="0">
              <a:lnSpc>
                <a:spcPct val="80000"/>
              </a:lnSpc>
              <a:spcBef>
                <a:spcPts val="0"/>
              </a:spcBef>
            </a:pPr>
            <a:r>
              <a:rPr lang="de-DE" sz="1401" dirty="0">
                <a:solidFill>
                  <a:schemeClr val="bg1"/>
                </a:solidFill>
              </a:rPr>
              <a:t>voraus</a:t>
            </a:r>
          </a:p>
        </p:txBody>
      </p:sp>
      <p:cxnSp>
        <p:nvCxnSpPr>
          <p:cNvPr id="23" name="Gerade Verbindung 22"/>
          <p:cNvCxnSpPr/>
          <p:nvPr/>
        </p:nvCxnSpPr>
        <p:spPr>
          <a:xfrm>
            <a:off x="10930407" y="525853"/>
            <a:ext cx="0" cy="346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Untertitel 2"/>
          <p:cNvSpPr>
            <a:spLocks noGrp="1"/>
          </p:cNvSpPr>
          <p:nvPr/>
        </p:nvSpPr>
        <p:spPr>
          <a:xfrm>
            <a:off x="10337655" y="456243"/>
            <a:ext cx="690737" cy="486122"/>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2294" dirty="0">
                <a:solidFill>
                  <a:schemeClr val="bg1"/>
                </a:solidFill>
              </a:rPr>
              <a:t>DPK</a:t>
            </a:r>
          </a:p>
        </p:txBody>
      </p:sp>
    </p:spTree>
    <p:extLst>
      <p:ext uri="{BB962C8B-B14F-4D97-AF65-F5344CB8AC3E}">
        <p14:creationId xmlns:p14="http://schemas.microsoft.com/office/powerpoint/2010/main" val="1478593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ankesfolie">
    <p:bg>
      <p:bgPr>
        <a:solidFill>
          <a:schemeClr val="accent3"/>
        </a:solidFill>
        <a:effectLst/>
      </p:bgPr>
    </p:bg>
    <p:spTree>
      <p:nvGrpSpPr>
        <p:cNvPr id="1" name=""/>
        <p:cNvGrpSpPr/>
        <p:nvPr/>
      </p:nvGrpSpPr>
      <p:grpSpPr>
        <a:xfrm>
          <a:off x="0" y="0"/>
          <a:ext cx="0" cy="0"/>
          <a:chOff x="0" y="0"/>
          <a:chExt cx="0" cy="0"/>
        </a:xfrm>
      </p:grpSpPr>
      <p:pic>
        <p:nvPicPr>
          <p:cNvPr id="21" name="graphic02_720px">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4" r="790" b="918"/>
          <a:stretch/>
        </p:blipFill>
        <p:spPr>
          <a:xfrm>
            <a:off x="0" y="1"/>
            <a:ext cx="12436475" cy="6994525"/>
          </a:xfrm>
          <a:prstGeom prst="rect">
            <a:avLst/>
          </a:prstGeom>
        </p:spPr>
      </p:pic>
      <p:sp>
        <p:nvSpPr>
          <p:cNvPr id="35" name="Action Button: Custom 8">
            <a:hlinkClick r:id="" action="ppaction://hlinkshowjump?jump=nextslide" highlightClick="1"/>
          </p:cNvPr>
          <p:cNvSpPr/>
          <p:nvPr/>
        </p:nvSpPr>
        <p:spPr>
          <a:xfrm>
            <a:off x="0" y="1"/>
            <a:ext cx="12436475" cy="6994524"/>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294"/>
          </a:p>
        </p:txBody>
      </p:sp>
      <p:sp>
        <p:nvSpPr>
          <p:cNvPr id="16" name="Textplatzhalter 9"/>
          <p:cNvSpPr>
            <a:spLocks noGrp="1"/>
          </p:cNvSpPr>
          <p:nvPr>
            <p:ph type="body" sz="quarter" idx="22" hasCustomPrompt="1"/>
          </p:nvPr>
        </p:nvSpPr>
        <p:spPr>
          <a:xfrm>
            <a:off x="3454844" y="4875235"/>
            <a:ext cx="2609266" cy="662990"/>
          </a:xfrm>
        </p:spPr>
        <p:txBody>
          <a:bodyPr tIns="91440" rIns="0" bIns="0" anchor="b">
            <a:noAutofit/>
          </a:bodyPr>
          <a:lstStyle>
            <a:lvl1pPr marL="0" indent="0">
              <a:lnSpc>
                <a:spcPct val="95000"/>
              </a:lnSpc>
              <a:spcBef>
                <a:spcPts val="0"/>
              </a:spcBef>
              <a:buNone/>
              <a:defRPr sz="1784">
                <a:solidFill>
                  <a:schemeClr val="bg1"/>
                </a:solidFill>
              </a:defRPr>
            </a:lvl1pPr>
          </a:lstStyle>
          <a:p>
            <a:pPr lvl="0"/>
            <a:r>
              <a:rPr lang="de-DE" dirty="0"/>
              <a:t>Vorname Name</a:t>
            </a:r>
          </a:p>
          <a:p>
            <a:pPr lvl="0"/>
            <a:r>
              <a:rPr lang="de-DE" dirty="0"/>
              <a:t>Titel</a:t>
            </a:r>
          </a:p>
        </p:txBody>
      </p:sp>
      <p:sp>
        <p:nvSpPr>
          <p:cNvPr id="17" name="Textplatzhalter 9"/>
          <p:cNvSpPr>
            <a:spLocks noGrp="1"/>
          </p:cNvSpPr>
          <p:nvPr>
            <p:ph type="body" sz="quarter" idx="23" hasCustomPrompt="1"/>
          </p:nvPr>
        </p:nvSpPr>
        <p:spPr>
          <a:xfrm>
            <a:off x="3454844" y="5542273"/>
            <a:ext cx="2609266" cy="746911"/>
          </a:xfrm>
        </p:spPr>
        <p:txBody>
          <a:bodyPr tIns="91440" rIns="0" bIns="0">
            <a:noAutofit/>
          </a:bodyPr>
          <a:lstStyle>
            <a:lvl1pPr marL="0" indent="0">
              <a:lnSpc>
                <a:spcPct val="95000"/>
              </a:lnSpc>
              <a:buNone/>
              <a:defRPr sz="1784" b="0" i="1">
                <a:solidFill>
                  <a:schemeClr val="bg2"/>
                </a:solidFill>
                <a:latin typeface="+mn-lt"/>
              </a:defRPr>
            </a:lvl1pPr>
          </a:lstStyle>
          <a:p>
            <a:pPr lvl="0"/>
            <a:r>
              <a:rPr lang="de-DE" dirty="0"/>
              <a:t>Email, Tel</a:t>
            </a:r>
          </a:p>
        </p:txBody>
      </p:sp>
      <p:sp>
        <p:nvSpPr>
          <p:cNvPr id="18" name="Textplatzhalter 9"/>
          <p:cNvSpPr>
            <a:spLocks noGrp="1"/>
          </p:cNvSpPr>
          <p:nvPr>
            <p:ph type="body" sz="quarter" idx="24" hasCustomPrompt="1"/>
          </p:nvPr>
        </p:nvSpPr>
        <p:spPr>
          <a:xfrm>
            <a:off x="6394661" y="4875236"/>
            <a:ext cx="2609266" cy="662990"/>
          </a:xfrm>
        </p:spPr>
        <p:txBody>
          <a:bodyPr tIns="91440" rIns="0" bIns="0" anchor="b">
            <a:noAutofit/>
          </a:bodyPr>
          <a:lstStyle>
            <a:lvl1pPr marL="0" indent="0">
              <a:lnSpc>
                <a:spcPct val="95000"/>
              </a:lnSpc>
              <a:spcBef>
                <a:spcPts val="0"/>
              </a:spcBef>
              <a:buNone/>
              <a:defRPr sz="1784" baseline="0">
                <a:solidFill>
                  <a:schemeClr val="bg1"/>
                </a:solidFill>
              </a:defRPr>
            </a:lvl1pPr>
          </a:lstStyle>
          <a:p>
            <a:pPr lvl="0"/>
            <a:r>
              <a:rPr lang="de-DE" dirty="0"/>
              <a:t>Vorname Name</a:t>
            </a:r>
          </a:p>
          <a:p>
            <a:pPr lvl="0"/>
            <a:r>
              <a:rPr lang="de-DE" dirty="0"/>
              <a:t>Titel</a:t>
            </a:r>
          </a:p>
        </p:txBody>
      </p:sp>
      <p:sp>
        <p:nvSpPr>
          <p:cNvPr id="20" name="Textplatzhalter 9"/>
          <p:cNvSpPr>
            <a:spLocks noGrp="1"/>
          </p:cNvSpPr>
          <p:nvPr>
            <p:ph type="body" sz="quarter" idx="25" hasCustomPrompt="1"/>
          </p:nvPr>
        </p:nvSpPr>
        <p:spPr>
          <a:xfrm>
            <a:off x="6394661" y="5542273"/>
            <a:ext cx="2609266" cy="720597"/>
          </a:xfrm>
        </p:spPr>
        <p:txBody>
          <a:bodyPr tIns="91440" rIns="0" bIns="0">
            <a:noAutofit/>
          </a:bodyPr>
          <a:lstStyle>
            <a:lvl1pPr marL="0" indent="0">
              <a:lnSpc>
                <a:spcPct val="95000"/>
              </a:lnSpc>
              <a:buNone/>
              <a:defRPr sz="1784" b="0" i="1">
                <a:solidFill>
                  <a:schemeClr val="bg2"/>
                </a:solidFill>
                <a:latin typeface="+mn-lt"/>
              </a:defRPr>
            </a:lvl1pPr>
          </a:lstStyle>
          <a:p>
            <a:pPr lvl="0"/>
            <a:r>
              <a:rPr lang="de-DE" dirty="0"/>
              <a:t>Email, Tel</a:t>
            </a:r>
          </a:p>
        </p:txBody>
      </p:sp>
      <p:sp>
        <p:nvSpPr>
          <p:cNvPr id="23" name="Textplatzhalter 9"/>
          <p:cNvSpPr>
            <a:spLocks noGrp="1"/>
          </p:cNvSpPr>
          <p:nvPr>
            <p:ph type="body" sz="quarter" idx="26" hasCustomPrompt="1"/>
          </p:nvPr>
        </p:nvSpPr>
        <p:spPr>
          <a:xfrm>
            <a:off x="9326237" y="4875236"/>
            <a:ext cx="2609266" cy="662990"/>
          </a:xfrm>
        </p:spPr>
        <p:txBody>
          <a:bodyPr tIns="91440" rIns="0" bIns="0" anchor="b">
            <a:noAutofit/>
          </a:bodyPr>
          <a:lstStyle>
            <a:lvl1pPr marL="0" indent="0">
              <a:lnSpc>
                <a:spcPct val="95000"/>
              </a:lnSpc>
              <a:spcBef>
                <a:spcPts val="0"/>
              </a:spcBef>
              <a:buNone/>
              <a:defRPr sz="1784">
                <a:solidFill>
                  <a:schemeClr val="bg1"/>
                </a:solidFill>
              </a:defRPr>
            </a:lvl1pPr>
          </a:lstStyle>
          <a:p>
            <a:pPr lvl="0"/>
            <a:r>
              <a:rPr lang="de-DE" dirty="0"/>
              <a:t>Vorname Name</a:t>
            </a:r>
          </a:p>
          <a:p>
            <a:pPr lvl="0"/>
            <a:r>
              <a:rPr lang="de-DE" dirty="0"/>
              <a:t>Titel</a:t>
            </a:r>
          </a:p>
        </p:txBody>
      </p:sp>
      <p:sp>
        <p:nvSpPr>
          <p:cNvPr id="24" name="Textplatzhalter 9"/>
          <p:cNvSpPr>
            <a:spLocks noGrp="1"/>
          </p:cNvSpPr>
          <p:nvPr>
            <p:ph type="body" sz="quarter" idx="27" hasCustomPrompt="1"/>
          </p:nvPr>
        </p:nvSpPr>
        <p:spPr>
          <a:xfrm>
            <a:off x="9326237" y="5542273"/>
            <a:ext cx="2609266" cy="720597"/>
          </a:xfrm>
        </p:spPr>
        <p:txBody>
          <a:bodyPr tIns="91440" rIns="0" bIns="0">
            <a:noAutofit/>
          </a:bodyPr>
          <a:lstStyle>
            <a:lvl1pPr marL="0" indent="0">
              <a:lnSpc>
                <a:spcPct val="95000"/>
              </a:lnSpc>
              <a:buNone/>
              <a:defRPr sz="1784" b="0" i="1">
                <a:solidFill>
                  <a:schemeClr val="bg2"/>
                </a:solidFill>
                <a:latin typeface="+mn-lt"/>
              </a:defRPr>
            </a:lvl1pPr>
          </a:lstStyle>
          <a:p>
            <a:pPr lvl="0"/>
            <a:r>
              <a:rPr lang="de-DE" dirty="0"/>
              <a:t>Email, Tel</a:t>
            </a:r>
          </a:p>
        </p:txBody>
      </p:sp>
      <p:sp>
        <p:nvSpPr>
          <p:cNvPr id="27" name="Textplatzhalter 9"/>
          <p:cNvSpPr>
            <a:spLocks noGrp="1"/>
          </p:cNvSpPr>
          <p:nvPr>
            <p:ph type="body" sz="quarter" idx="14" hasCustomPrompt="1"/>
          </p:nvPr>
        </p:nvSpPr>
        <p:spPr>
          <a:xfrm>
            <a:off x="503881" y="4875236"/>
            <a:ext cx="2609266" cy="667035"/>
          </a:xfrm>
        </p:spPr>
        <p:txBody>
          <a:bodyPr tIns="91440" rIns="0" bIns="0" anchor="b">
            <a:noAutofit/>
          </a:bodyPr>
          <a:lstStyle>
            <a:lvl1pPr marL="0" indent="0">
              <a:lnSpc>
                <a:spcPct val="95000"/>
              </a:lnSpc>
              <a:spcBef>
                <a:spcPts val="0"/>
              </a:spcBef>
              <a:buNone/>
              <a:defRPr sz="1784">
                <a:solidFill>
                  <a:schemeClr val="bg1"/>
                </a:solidFill>
              </a:defRPr>
            </a:lvl1pPr>
          </a:lstStyle>
          <a:p>
            <a:pPr lvl="0"/>
            <a:r>
              <a:rPr lang="de-DE" dirty="0"/>
              <a:t>Vorname Name</a:t>
            </a:r>
          </a:p>
          <a:p>
            <a:pPr lvl="0"/>
            <a:r>
              <a:rPr lang="de-DE" dirty="0"/>
              <a:t>Titel</a:t>
            </a:r>
          </a:p>
        </p:txBody>
      </p:sp>
      <p:sp>
        <p:nvSpPr>
          <p:cNvPr id="28" name="Textplatzhalter 9"/>
          <p:cNvSpPr>
            <a:spLocks noGrp="1"/>
          </p:cNvSpPr>
          <p:nvPr>
            <p:ph type="body" sz="quarter" idx="15" hasCustomPrompt="1"/>
          </p:nvPr>
        </p:nvSpPr>
        <p:spPr>
          <a:xfrm>
            <a:off x="503881" y="5542272"/>
            <a:ext cx="2609266" cy="798921"/>
          </a:xfrm>
        </p:spPr>
        <p:txBody>
          <a:bodyPr tIns="91440" rIns="0" bIns="0">
            <a:noAutofit/>
          </a:bodyPr>
          <a:lstStyle>
            <a:lvl1pPr marL="0" indent="0">
              <a:lnSpc>
                <a:spcPct val="95000"/>
              </a:lnSpc>
              <a:buNone/>
              <a:defRPr sz="1784" b="0" i="1">
                <a:solidFill>
                  <a:schemeClr val="bg2"/>
                </a:solidFill>
                <a:latin typeface="+mn-lt"/>
              </a:defRPr>
            </a:lvl1pPr>
          </a:lstStyle>
          <a:p>
            <a:pPr lvl="0"/>
            <a:r>
              <a:rPr lang="de-DE" dirty="0"/>
              <a:t>Email, Tel</a:t>
            </a:r>
          </a:p>
        </p:txBody>
      </p:sp>
      <p:pic>
        <p:nvPicPr>
          <p:cNvPr id="29"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39" name="Titel 3"/>
          <p:cNvSpPr>
            <a:spLocks noGrp="1"/>
          </p:cNvSpPr>
          <p:nvPr>
            <p:ph type="title" hasCustomPrompt="1"/>
          </p:nvPr>
        </p:nvSpPr>
        <p:spPr>
          <a:xfrm>
            <a:off x="503880" y="3036086"/>
            <a:ext cx="11428717" cy="1738721"/>
          </a:xfrm>
        </p:spPr>
        <p:txBody>
          <a:bodyPr vert="horz" wrap="square" lIns="0" tIns="0" rIns="0" bIns="0" rtlCol="0" anchor="b" anchorCtr="0">
            <a:normAutofit/>
          </a:bodyPr>
          <a:lstStyle>
            <a:lvl1pPr marL="0" indent="0">
              <a:defRPr lang="de-DE" sz="3568" baseline="0" dirty="0">
                <a:solidFill>
                  <a:schemeClr val="bg1"/>
                </a:solidFill>
              </a:defRPr>
            </a:lvl1pPr>
          </a:lstStyle>
          <a:p>
            <a:pPr lvl="0"/>
            <a:r>
              <a:rPr lang="de-DE" dirty="0"/>
              <a:t>Maximal </a:t>
            </a:r>
            <a:r>
              <a:rPr lang="de-DE" dirty="0" err="1"/>
              <a:t>Maximal</a:t>
            </a:r>
            <a:r>
              <a:rPr lang="de-DE" dirty="0"/>
              <a:t> </a:t>
            </a:r>
            <a:r>
              <a:rPr lang="de-DE" dirty="0" err="1"/>
              <a:t>Maximal</a:t>
            </a:r>
            <a:r>
              <a:rPr lang="de-DE" dirty="0"/>
              <a:t> </a:t>
            </a:r>
            <a:r>
              <a:rPr lang="de-DE" dirty="0" err="1"/>
              <a:t>Maximal</a:t>
            </a:r>
            <a:r>
              <a:rPr lang="de-DE" dirty="0"/>
              <a:t> </a:t>
            </a:r>
            <a:r>
              <a:rPr lang="de-DE" dirty="0" err="1"/>
              <a:t>Maximal</a:t>
            </a:r>
            <a:r>
              <a:rPr lang="de-DE" dirty="0"/>
              <a:t> </a:t>
            </a:r>
            <a:br>
              <a:rPr lang="de-DE" dirty="0"/>
            </a:br>
            <a:r>
              <a:rPr lang="de-DE" dirty="0"/>
              <a:t>3zeiliger </a:t>
            </a:r>
            <a:r>
              <a:rPr lang="de-DE" dirty="0" err="1"/>
              <a:t>3zeiliger</a:t>
            </a:r>
            <a:r>
              <a:rPr lang="de-DE" dirty="0"/>
              <a:t> </a:t>
            </a:r>
            <a:r>
              <a:rPr lang="de-DE" dirty="0" err="1"/>
              <a:t>3zeiliger</a:t>
            </a:r>
            <a:r>
              <a:rPr lang="de-DE" dirty="0"/>
              <a:t> </a:t>
            </a:r>
            <a:r>
              <a:rPr lang="de-DE" dirty="0" err="1"/>
              <a:t>3zeiliger</a:t>
            </a:r>
            <a:r>
              <a:rPr lang="de-DE" dirty="0"/>
              <a:t> </a:t>
            </a:r>
            <a:br>
              <a:rPr lang="de-DE" dirty="0"/>
            </a:br>
            <a:r>
              <a:rPr lang="de-DE" dirty="0"/>
              <a:t>Titel </a:t>
            </a:r>
            <a:r>
              <a:rPr lang="de-DE" dirty="0" err="1"/>
              <a:t>Titel</a:t>
            </a:r>
            <a:r>
              <a:rPr lang="de-DE" dirty="0"/>
              <a:t> </a:t>
            </a:r>
            <a:r>
              <a:rPr lang="de-DE" dirty="0" err="1"/>
              <a:t>Titel</a:t>
            </a:r>
            <a:r>
              <a:rPr lang="de-DE" dirty="0"/>
              <a:t> </a:t>
            </a:r>
            <a:r>
              <a:rPr lang="de-DE" dirty="0" err="1"/>
              <a:t>Titel</a:t>
            </a:r>
            <a:r>
              <a:rPr lang="de-DE" dirty="0"/>
              <a:t> </a:t>
            </a:r>
            <a:r>
              <a:rPr lang="de-DE" dirty="0" err="1"/>
              <a:t>Titel</a:t>
            </a:r>
            <a:r>
              <a:rPr lang="de-DE" dirty="0"/>
              <a:t> </a:t>
            </a:r>
            <a:r>
              <a:rPr lang="de-DE" dirty="0" err="1"/>
              <a:t>Titel</a:t>
            </a:r>
            <a:r>
              <a:rPr lang="de-DE" dirty="0"/>
              <a:t> </a:t>
            </a:r>
            <a:r>
              <a:rPr lang="de-DE" dirty="0" err="1"/>
              <a:t>Titel</a:t>
            </a:r>
            <a:r>
              <a:rPr lang="de-DE" dirty="0"/>
              <a:t> </a:t>
            </a:r>
            <a:r>
              <a:rPr lang="de-DE" dirty="0" err="1"/>
              <a:t>Titel</a:t>
            </a:r>
            <a:r>
              <a:rPr lang="de-DE" dirty="0"/>
              <a:t> </a:t>
            </a:r>
            <a:r>
              <a:rPr lang="de-DE" dirty="0" err="1"/>
              <a:t>Titel</a:t>
            </a:r>
            <a:endParaRPr lang="de-DE" dirty="0"/>
          </a:p>
        </p:txBody>
      </p:sp>
      <p:sp>
        <p:nvSpPr>
          <p:cNvPr id="40" name="Untertitel 2"/>
          <p:cNvSpPr>
            <a:spLocks noGrp="1"/>
          </p:cNvSpPr>
          <p:nvPr/>
        </p:nvSpPr>
        <p:spPr>
          <a:xfrm>
            <a:off x="11028277" y="437923"/>
            <a:ext cx="1216319" cy="522761"/>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1401" dirty="0">
                <a:solidFill>
                  <a:schemeClr val="bg1"/>
                </a:solidFill>
              </a:rPr>
              <a:t>Einen Schritt</a:t>
            </a:r>
          </a:p>
          <a:p>
            <a:pPr marL="0" indent="0">
              <a:lnSpc>
                <a:spcPct val="80000"/>
              </a:lnSpc>
              <a:spcBef>
                <a:spcPts val="0"/>
              </a:spcBef>
            </a:pPr>
            <a:r>
              <a:rPr lang="de-DE" sz="1401" dirty="0">
                <a:solidFill>
                  <a:schemeClr val="bg1"/>
                </a:solidFill>
              </a:rPr>
              <a:t>voraus</a:t>
            </a:r>
          </a:p>
        </p:txBody>
      </p:sp>
      <p:cxnSp>
        <p:nvCxnSpPr>
          <p:cNvPr id="41" name="Gerade Verbindung 40"/>
          <p:cNvCxnSpPr/>
          <p:nvPr/>
        </p:nvCxnSpPr>
        <p:spPr>
          <a:xfrm>
            <a:off x="10930407" y="525853"/>
            <a:ext cx="0" cy="3468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Untertitel 2"/>
          <p:cNvSpPr>
            <a:spLocks noGrp="1"/>
          </p:cNvSpPr>
          <p:nvPr/>
        </p:nvSpPr>
        <p:spPr>
          <a:xfrm>
            <a:off x="10337655" y="456243"/>
            <a:ext cx="690737" cy="486122"/>
          </a:xfrm>
          <a:prstGeom prst="rect">
            <a:avLst/>
          </a:prstGeom>
        </p:spPr>
        <p:txBody>
          <a:bodyPr vert="horz" lIns="0" tIns="0" rIns="0" bIns="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pPr>
            <a:r>
              <a:rPr lang="de-DE" sz="2294" dirty="0">
                <a:solidFill>
                  <a:schemeClr val="bg1"/>
                </a:solidFill>
              </a:rPr>
              <a:t>DPK</a:t>
            </a:r>
          </a:p>
        </p:txBody>
      </p:sp>
      <p:sp>
        <p:nvSpPr>
          <p:cNvPr id="19" name="Titel 1"/>
          <p:cNvSpPr>
            <a:spLocks noGrp="1"/>
          </p:cNvSpPr>
          <p:nvPr/>
        </p:nvSpPr>
        <p:spPr>
          <a:xfrm>
            <a:off x="503880" y="291272"/>
            <a:ext cx="4347991" cy="914264"/>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000" kern="1200">
                <a:solidFill>
                  <a:schemeClr val="tx1"/>
                </a:solidFill>
                <a:latin typeface="Segoe UI Light" panose="020B0502040204020203" pitchFamily="34" charset="0"/>
                <a:ea typeface="+mj-ea"/>
                <a:cs typeface="Segoe UI Light" panose="020B0502040204020203" pitchFamily="34" charset="0"/>
              </a:defRPr>
            </a:lvl1pPr>
          </a:lstStyle>
          <a:p>
            <a:pPr marL="0" indent="0"/>
            <a:r>
              <a:rPr lang="de-DE" sz="3568">
                <a:solidFill>
                  <a:schemeClr val="bg1"/>
                </a:solidFill>
                <a:latin typeface="+mj-lt"/>
              </a:rPr>
              <a:t>Digitale Revolution</a:t>
            </a:r>
            <a:endParaRPr lang="de-DE" sz="3568" dirty="0">
              <a:solidFill>
                <a:srgbClr val="E5007C"/>
              </a:solidFill>
              <a:latin typeface="+mj-lt"/>
            </a:endParaRPr>
          </a:p>
        </p:txBody>
      </p:sp>
      <p:pic>
        <p:nvPicPr>
          <p:cNvPr id="25" name="Bild 2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200915" y="569878"/>
            <a:ext cx="1469787" cy="339803"/>
          </a:xfrm>
          <a:prstGeom prst="rect">
            <a:avLst/>
          </a:prstGeom>
        </p:spPr>
      </p:pic>
    </p:spTree>
    <p:extLst>
      <p:ext uri="{BB962C8B-B14F-4D97-AF65-F5344CB8AC3E}">
        <p14:creationId xmlns:p14="http://schemas.microsoft.com/office/powerpoint/2010/main" val="4011970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repeatCount="indefinite" fill="remove" display="0">
                  <p:stCondLst>
                    <p:cond delay="indefinite"/>
                  </p:stCondLst>
                </p:cTn>
                <p:tgtEl>
                  <p:spTgt spid="21"/>
                </p:tgtEl>
              </p:cMediaNode>
            </p:video>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237" y="3145041"/>
            <a:ext cx="3278492" cy="704445"/>
          </a:xfrm>
          <a:prstGeom prst="rect">
            <a:avLst/>
          </a:prstGeom>
        </p:spPr>
      </p:pic>
    </p:spTree>
    <p:extLst>
      <p:ext uri="{BB962C8B-B14F-4D97-AF65-F5344CB8AC3E}">
        <p14:creationId xmlns:p14="http://schemas.microsoft.com/office/powerpoint/2010/main" val="3224354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4" name="Text Placeholder 3"/>
          <p:cNvSpPr>
            <a:spLocks noGrp="1"/>
          </p:cNvSpPr>
          <p:nvPr>
            <p:ph type="body" sz="quarter" idx="11"/>
          </p:nvPr>
        </p:nvSpPr>
        <p:spPr>
          <a:xfrm>
            <a:off x="274638" y="1058863"/>
            <a:ext cx="12039599" cy="517064"/>
          </a:xfrm>
        </p:spPr>
        <p:txBody>
          <a:bodyPr/>
          <a:lstStyle>
            <a:lvl1pPr marL="0" indent="0">
              <a:buNone/>
              <a:defRPr sz="2389">
                <a:solidFill>
                  <a:schemeClr val="tx2"/>
                </a:solidFill>
              </a:defRPr>
            </a:lvl1pPr>
            <a:lvl2pPr marL="341357" indent="0">
              <a:buNone/>
              <a:defRPr/>
            </a:lvl2pPr>
            <a:lvl3pPr marL="568928" indent="0">
              <a:buNone/>
              <a:defRPr/>
            </a:lvl3pPr>
            <a:lvl4pPr marL="796500" indent="0">
              <a:buNone/>
              <a:defRPr/>
            </a:lvl4pPr>
            <a:lvl5pPr marL="1024072" indent="0">
              <a:buNone/>
              <a:defRPr/>
            </a:lvl5pPr>
          </a:lstStyle>
          <a:p>
            <a:pPr lvl="0"/>
            <a:r>
              <a:rPr lang="de-DE"/>
              <a:t>Formatvorlagen des Textmasters bearbeiten</a:t>
            </a:r>
          </a:p>
        </p:txBody>
      </p:sp>
    </p:spTree>
    <p:extLst>
      <p:ext uri="{BB962C8B-B14F-4D97-AF65-F5344CB8AC3E}">
        <p14:creationId xmlns:p14="http://schemas.microsoft.com/office/powerpoint/2010/main" val="2265595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4341280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2"/>
            <a:ext cx="11887200" cy="2143883"/>
          </a:xfrm>
        </p:spPr>
        <p:txBody>
          <a:bodyPr>
            <a:spAutoFit/>
          </a:bodyPr>
          <a:lstStyle>
            <a:lvl1pPr>
              <a:defRPr sz="3583"/>
            </a:lvl1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itle 5"/>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339556307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15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sz="2000"/>
            </a:lvl3pPr>
            <a:lvl4pPr marL="457112" indent="0">
              <a:buNone/>
              <a:defRPr sz="1800"/>
            </a:lvl4pPr>
            <a:lvl5pPr marL="685669"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98455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9565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4" name="Picture 3"/>
          <p:cNvPicPr>
            <a:picLocks noChangeAspect="1"/>
          </p:cNvPicPr>
          <p:nvPr userDrawn="1"/>
        </p:nvPicPr>
        <p:blipFill>
          <a:blip r:embed="rId2"/>
          <a:stretch>
            <a:fillRect/>
          </a:stretch>
        </p:blipFill>
        <p:spPr bwMode="black">
          <a:xfrm>
            <a:off x="7589838" y="6320552"/>
            <a:ext cx="4389437" cy="260271"/>
          </a:xfrm>
          <a:prstGeom prst="rect">
            <a:avLst/>
          </a:prstGeom>
        </p:spPr>
      </p:pic>
    </p:spTree>
    <p:extLst>
      <p:ext uri="{BB962C8B-B14F-4D97-AF65-F5344CB8AC3E}">
        <p14:creationId xmlns:p14="http://schemas.microsoft.com/office/powerpoint/2010/main" val="299713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AbschnittsTitel Bild">
    <p:spTree>
      <p:nvGrpSpPr>
        <p:cNvPr id="1" name=""/>
        <p:cNvGrpSpPr/>
        <p:nvPr/>
      </p:nvGrpSpPr>
      <p:grpSpPr>
        <a:xfrm>
          <a:off x="0" y="0"/>
          <a:ext cx="0" cy="0"/>
          <a:chOff x="0" y="0"/>
          <a:chExt cx="0" cy="0"/>
        </a:xfrm>
      </p:grpSpPr>
      <p:sp>
        <p:nvSpPr>
          <p:cNvPr id="10" name="Rechteck 9"/>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pic>
        <p:nvPicPr>
          <p:cNvPr id="23" name="Bild 2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1"/>
            <a:ext cx="12436475" cy="6434237"/>
          </a:xfrm>
          <a:prstGeom prst="rect">
            <a:avLst/>
          </a:prstGeom>
        </p:spPr>
      </p:pic>
      <p:sp>
        <p:nvSpPr>
          <p:cNvPr id="13" name="Rectangle 8"/>
          <p:cNvSpPr/>
          <p:nvPr/>
        </p:nvSpPr>
        <p:spPr bwMode="auto">
          <a:xfrm>
            <a:off x="0" y="1"/>
            <a:ext cx="6680465" cy="6434236"/>
          </a:xfrm>
          <a:prstGeom prst="rect">
            <a:avLst/>
          </a:prstGeom>
          <a:gradFill>
            <a:gsLst>
              <a:gs pos="0">
                <a:srgbClr val="0078D7">
                  <a:alpha val="80000"/>
                </a:srgbClr>
              </a:gs>
              <a:gs pos="100000">
                <a:schemeClr val="accent1">
                  <a:lumMod val="75000"/>
                  <a:alpha val="80000"/>
                </a:schemeClr>
              </a:gs>
              <a:gs pos="43000">
                <a:srgbClr val="0078D7">
                  <a:alpha val="80000"/>
                </a:srgb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064" tIns="145652" rIns="182064" bIns="145652" numCol="1" spcCol="0" rtlCol="0" fromWordArt="0" anchor="t" anchorCtr="0" forceAA="0" compatLnSpc="1">
            <a:prstTxWarp prst="textNoShape">
              <a:avLst/>
            </a:prstTxWarp>
            <a:noAutofit/>
          </a:bodyPr>
          <a:lstStyle/>
          <a:p>
            <a:pPr defTabSz="928277" fontAlgn="base">
              <a:lnSpc>
                <a:spcPct val="90000"/>
              </a:lnSpc>
              <a:spcBef>
                <a:spcPct val="0"/>
              </a:spcBef>
              <a:spcAft>
                <a:spcPct val="0"/>
              </a:spcAft>
            </a:pPr>
            <a:endParaRPr lang="en-US" sz="4778"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Title 1"/>
          <p:cNvSpPr>
            <a:spLocks noGrp="1"/>
          </p:cNvSpPr>
          <p:nvPr>
            <p:ph type="title"/>
          </p:nvPr>
        </p:nvSpPr>
        <p:spPr>
          <a:xfrm>
            <a:off x="503880" y="2120253"/>
            <a:ext cx="5724365" cy="914400"/>
          </a:xfrm>
        </p:spPr>
        <p:txBody>
          <a:bodyPr wrap="square" lIns="0" tIns="182880" rIns="182880" bIns="0" anchor="b" anchorCtr="0">
            <a:noAutofit/>
          </a:bodyPr>
          <a:lstStyle>
            <a:lvl1pPr>
              <a:defRPr sz="3568">
                <a:solidFill>
                  <a:schemeClr val="bg1"/>
                </a:solidFill>
              </a:defRPr>
            </a:lvl1pPr>
          </a:lstStyle>
          <a:p>
            <a:r>
              <a:rPr lang="de-DE"/>
              <a:t>Titelmasterformat durch Klicken bearbeiten</a:t>
            </a:r>
            <a:endParaRPr lang="en-US" dirty="0"/>
          </a:p>
        </p:txBody>
      </p:sp>
      <p:pic>
        <p:nvPicPr>
          <p:cNvPr id="14"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15" name="Text Placeholder 2"/>
          <p:cNvSpPr>
            <a:spLocks noGrp="1"/>
          </p:cNvSpPr>
          <p:nvPr>
            <p:ph type="body" idx="1"/>
          </p:nvPr>
        </p:nvSpPr>
        <p:spPr>
          <a:xfrm>
            <a:off x="503880" y="3035302"/>
            <a:ext cx="5724365" cy="1828800"/>
          </a:xfrm>
        </p:spPr>
        <p:txBody>
          <a:bodyPr lIns="0" tIns="147600" rIns="0">
            <a:noAutofit/>
          </a:bodyPr>
          <a:lstStyle>
            <a:lvl1pPr marL="0" indent="0">
              <a:buNone/>
              <a:defRPr sz="2294">
                <a:solidFill>
                  <a:schemeClr val="bg1"/>
                </a:solidFill>
              </a:defRPr>
            </a:lvl1pPr>
            <a:lvl2pPr marL="464201" indent="0">
              <a:buNone/>
              <a:defRPr sz="2031">
                <a:solidFill>
                  <a:schemeClr val="tx1">
                    <a:tint val="75000"/>
                  </a:schemeClr>
                </a:solidFill>
              </a:defRPr>
            </a:lvl2pPr>
            <a:lvl3pPr marL="928402" indent="0">
              <a:buNone/>
              <a:defRPr sz="1827">
                <a:solidFill>
                  <a:schemeClr val="tx1">
                    <a:tint val="75000"/>
                  </a:schemeClr>
                </a:solidFill>
              </a:defRPr>
            </a:lvl3pPr>
            <a:lvl4pPr marL="1392603" indent="0">
              <a:buNone/>
              <a:defRPr sz="1625">
                <a:solidFill>
                  <a:schemeClr val="tx1">
                    <a:tint val="75000"/>
                  </a:schemeClr>
                </a:solidFill>
              </a:defRPr>
            </a:lvl4pPr>
            <a:lvl5pPr marL="1856803" indent="0">
              <a:buNone/>
              <a:defRPr sz="1625">
                <a:solidFill>
                  <a:schemeClr val="tx1">
                    <a:tint val="75000"/>
                  </a:schemeClr>
                </a:solidFill>
              </a:defRPr>
            </a:lvl5pPr>
            <a:lvl6pPr marL="2321004" indent="0">
              <a:buNone/>
              <a:defRPr sz="1625">
                <a:solidFill>
                  <a:schemeClr val="tx1">
                    <a:tint val="75000"/>
                  </a:schemeClr>
                </a:solidFill>
              </a:defRPr>
            </a:lvl6pPr>
            <a:lvl7pPr marL="2785205" indent="0">
              <a:buNone/>
              <a:defRPr sz="1625">
                <a:solidFill>
                  <a:schemeClr val="tx1">
                    <a:tint val="75000"/>
                  </a:schemeClr>
                </a:solidFill>
              </a:defRPr>
            </a:lvl7pPr>
            <a:lvl8pPr marL="3249406" indent="0">
              <a:buNone/>
              <a:defRPr sz="1625">
                <a:solidFill>
                  <a:schemeClr val="tx1">
                    <a:tint val="75000"/>
                  </a:schemeClr>
                </a:solidFill>
              </a:defRPr>
            </a:lvl8pPr>
            <a:lvl9pPr marL="3713608" indent="0">
              <a:buNone/>
              <a:defRPr sz="1625">
                <a:solidFill>
                  <a:schemeClr val="tx1">
                    <a:tint val="75000"/>
                  </a:schemeClr>
                </a:solidFill>
              </a:defRPr>
            </a:lvl9pPr>
          </a:lstStyle>
          <a:p>
            <a:pPr lvl="0"/>
            <a:r>
              <a:rPr lang="de-DE"/>
              <a:t>Formatvorlagen des Textmasters bearbeiten</a:t>
            </a:r>
          </a:p>
        </p:txBody>
      </p:sp>
      <p:sp>
        <p:nvSpPr>
          <p:cNvPr id="18"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spTree>
    <p:extLst>
      <p:ext uri="{BB962C8B-B14F-4D97-AF65-F5344CB8AC3E}">
        <p14:creationId xmlns:p14="http://schemas.microsoft.com/office/powerpoint/2010/main" val="1662429132"/>
      </p:ext>
    </p:extLst>
  </p:cSld>
  <p:clrMapOvr>
    <a:masterClrMapping/>
  </p:clrMapOvr>
  <p:transition spd="slow">
    <p:push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0"/>
            <a:ext cx="12436475" cy="6995517"/>
          </a:xfrm>
          <a:prstGeom prst="rect">
            <a:avLst/>
          </a:prstGeom>
        </p:spPr>
      </p:pic>
      <p:sp>
        <p:nvSpPr>
          <p:cNvPr id="2" name="Rectangle 1"/>
          <p:cNvSpPr/>
          <p:nvPr userDrawn="1"/>
        </p:nvSpPr>
        <p:spPr bwMode="auto">
          <a:xfrm>
            <a:off x="271398" y="2125677"/>
            <a:ext cx="6404040" cy="3657586"/>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825625"/>
          </a:xfrm>
        </p:spPr>
        <p:txBody>
          <a:bodyPr tIns="109728" bIns="109728">
            <a:noAutofit/>
          </a:bodyPr>
          <a:lstStyle>
            <a:lvl1pPr marL="0" indent="0">
              <a:spcBef>
                <a:spcPts val="0"/>
              </a:spcBef>
              <a:buNone/>
              <a:defRPr sz="3200">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6162101"/>
            <a:ext cx="1646238" cy="352647"/>
          </a:xfrm>
          <a:prstGeom prst="rect">
            <a:avLst/>
          </a:prstGeom>
        </p:spPr>
      </p:pic>
    </p:spTree>
    <p:extLst>
      <p:ext uri="{BB962C8B-B14F-4D97-AF65-F5344CB8AC3E}">
        <p14:creationId xmlns:p14="http://schemas.microsoft.com/office/powerpoint/2010/main" val="345175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10701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362811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image" Target="../media/image8.png"/><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283427662"/>
      </p:ext>
    </p:extLst>
  </p:cSld>
  <p:clrMap bg1="lt1" tx1="dk1" bg2="lt2" tx2="dk2" accent1="accent1" accent2="accent2" accent3="accent3" accent4="accent4" accent5="accent5" accent6="accent6" hlink="hlink" folHlink="folHlink"/>
  <p:sldLayoutIdLst>
    <p:sldLayoutId id="2147484661" r:id="rId1"/>
    <p:sldLayoutId id="2147484668" r:id="rId2"/>
    <p:sldLayoutId id="2147484673" r:id="rId3"/>
    <p:sldLayoutId id="2147485622" r:id="rId4"/>
    <p:sldLayoutId id="2147485624" r:id="rId5"/>
    <p:sldLayoutId id="2147485626" r:id="rId6"/>
    <p:sldLayoutId id="2147485627" r:id="rId7"/>
    <p:sldLayoutId id="2147485628" r:id="rId8"/>
    <p:sldLayoutId id="2147485629" r:id="rId9"/>
    <p:sldLayoutId id="2147485630" r:id="rId1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879" y="292100"/>
            <a:ext cx="11428717" cy="914400"/>
          </a:xfrm>
          <a:prstGeom prst="rect">
            <a:avLst/>
          </a:prstGeom>
        </p:spPr>
        <p:txBody>
          <a:bodyPr vert="horz" wrap="square" lIns="0" tIns="0" rIns="0" bIns="0" rtlCol="0" anchor="ctr">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503880" y="1206502"/>
            <a:ext cx="11428717" cy="4584513"/>
          </a:xfrm>
          <a:prstGeom prst="rect">
            <a:avLst/>
          </a:prstGeom>
        </p:spPr>
        <p:txBody>
          <a:bodyPr vert="horz" lIns="0" tIns="147600" rIns="0" bIns="146304"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pic>
        <p:nvPicPr>
          <p:cNvPr id="7" name="Picture 6"/>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rot="5400000">
            <a:off x="9398188" y="3051970"/>
            <a:ext cx="7002950" cy="899013"/>
          </a:xfrm>
          <a:prstGeom prst="rect">
            <a:avLst/>
          </a:prstGeom>
        </p:spPr>
      </p:pic>
      <p:sp>
        <p:nvSpPr>
          <p:cNvPr id="5" name="Rechteck 4"/>
          <p:cNvSpPr/>
          <p:nvPr/>
        </p:nvSpPr>
        <p:spPr>
          <a:xfrm>
            <a:off x="0" y="6434236"/>
            <a:ext cx="12436475" cy="5602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8" dirty="0"/>
              <a:t>© Microsoft 2016</a:t>
            </a:r>
          </a:p>
        </p:txBody>
      </p:sp>
      <p:pic>
        <p:nvPicPr>
          <p:cNvPr id="6" name="Picture 11"/>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bwMode="gray">
          <a:xfrm>
            <a:off x="505003" y="6606731"/>
            <a:ext cx="924050" cy="195424"/>
          </a:xfrm>
          <a:prstGeom prst="rect">
            <a:avLst/>
          </a:prstGeom>
        </p:spPr>
      </p:pic>
      <p:sp>
        <p:nvSpPr>
          <p:cNvPr id="8" name="Slide Number Placeholder 5"/>
          <p:cNvSpPr txBox="1">
            <a:spLocks/>
          </p:cNvSpPr>
          <p:nvPr/>
        </p:nvSpPr>
        <p:spPr>
          <a:xfrm>
            <a:off x="11161704" y="6625176"/>
            <a:ext cx="770891" cy="162383"/>
          </a:xfrm>
          <a:prstGeom prst="rect">
            <a:avLst/>
          </a:prstGeom>
        </p:spPr>
        <p:txBody>
          <a:bodyPr vert="horz" lIns="116508" tIns="58254" rIns="0" bIns="58254" rtlCol="0" anchor="ctr"/>
          <a:lstStyle>
            <a:defPPr>
              <a:defRPr lang="de-DE"/>
            </a:defPPr>
            <a:lvl1pPr marL="0" algn="r" defTabSz="729828" rtl="0" eaLnBrk="1" latinLnBrk="0" hangingPunct="1">
              <a:defRPr sz="956" kern="1200">
                <a:solidFill>
                  <a:schemeClr val="bg1"/>
                </a:solidFill>
                <a:latin typeface="+mn-lt"/>
                <a:ea typeface="+mn-ea"/>
                <a:cs typeface="+mn-cs"/>
              </a:defRPr>
            </a:lvl1pPr>
            <a:lvl2pPr marL="364914" algn="l" defTabSz="729828" rtl="0" eaLnBrk="1" latinLnBrk="0" hangingPunct="1">
              <a:defRPr sz="1437" kern="1200">
                <a:solidFill>
                  <a:schemeClr val="tx1"/>
                </a:solidFill>
                <a:latin typeface="+mn-lt"/>
                <a:ea typeface="+mn-ea"/>
                <a:cs typeface="+mn-cs"/>
              </a:defRPr>
            </a:lvl2pPr>
            <a:lvl3pPr marL="729828" algn="l" defTabSz="729828" rtl="0" eaLnBrk="1" latinLnBrk="0" hangingPunct="1">
              <a:defRPr sz="1437" kern="1200">
                <a:solidFill>
                  <a:schemeClr val="tx1"/>
                </a:solidFill>
                <a:latin typeface="+mn-lt"/>
                <a:ea typeface="+mn-ea"/>
                <a:cs typeface="+mn-cs"/>
              </a:defRPr>
            </a:lvl3pPr>
            <a:lvl4pPr marL="1094743" algn="l" defTabSz="729828" rtl="0" eaLnBrk="1" latinLnBrk="0" hangingPunct="1">
              <a:defRPr sz="1437" kern="1200">
                <a:solidFill>
                  <a:schemeClr val="tx1"/>
                </a:solidFill>
                <a:latin typeface="+mn-lt"/>
                <a:ea typeface="+mn-ea"/>
                <a:cs typeface="+mn-cs"/>
              </a:defRPr>
            </a:lvl4pPr>
            <a:lvl5pPr marL="1459657" algn="l" defTabSz="729828" rtl="0" eaLnBrk="1" latinLnBrk="0" hangingPunct="1">
              <a:defRPr sz="1437" kern="1200">
                <a:solidFill>
                  <a:schemeClr val="tx1"/>
                </a:solidFill>
                <a:latin typeface="+mn-lt"/>
                <a:ea typeface="+mn-ea"/>
                <a:cs typeface="+mn-cs"/>
              </a:defRPr>
            </a:lvl5pPr>
            <a:lvl6pPr marL="1824571" algn="l" defTabSz="729828" rtl="0" eaLnBrk="1" latinLnBrk="0" hangingPunct="1">
              <a:defRPr sz="1437" kern="1200">
                <a:solidFill>
                  <a:schemeClr val="tx1"/>
                </a:solidFill>
                <a:latin typeface="+mn-lt"/>
                <a:ea typeface="+mn-ea"/>
                <a:cs typeface="+mn-cs"/>
              </a:defRPr>
            </a:lvl6pPr>
            <a:lvl7pPr marL="2189485" algn="l" defTabSz="729828" rtl="0" eaLnBrk="1" latinLnBrk="0" hangingPunct="1">
              <a:defRPr sz="1437" kern="1200">
                <a:solidFill>
                  <a:schemeClr val="tx1"/>
                </a:solidFill>
                <a:latin typeface="+mn-lt"/>
                <a:ea typeface="+mn-ea"/>
                <a:cs typeface="+mn-cs"/>
              </a:defRPr>
            </a:lvl7pPr>
            <a:lvl8pPr marL="2554399" algn="l" defTabSz="729828" rtl="0" eaLnBrk="1" latinLnBrk="0" hangingPunct="1">
              <a:defRPr sz="1437" kern="1200">
                <a:solidFill>
                  <a:schemeClr val="tx1"/>
                </a:solidFill>
                <a:latin typeface="+mn-lt"/>
                <a:ea typeface="+mn-ea"/>
                <a:cs typeface="+mn-cs"/>
              </a:defRPr>
            </a:lvl8pPr>
            <a:lvl9pPr marL="2919313" algn="l" defTabSz="729828" rtl="0" eaLnBrk="1" latinLnBrk="0" hangingPunct="1">
              <a:defRPr sz="1437" kern="1200">
                <a:solidFill>
                  <a:schemeClr val="tx1"/>
                </a:solidFill>
                <a:latin typeface="+mn-lt"/>
                <a:ea typeface="+mn-ea"/>
                <a:cs typeface="+mn-cs"/>
              </a:defRPr>
            </a:lvl9pPr>
          </a:lstStyle>
          <a:p>
            <a:fld id="{48F63A3B-78C7-47BE-AE5E-E10140E04643}" type="slidenum">
              <a:rPr lang="en-US" sz="1211" smtClean="0"/>
              <a:pPr/>
              <a:t>‹Nr.›</a:t>
            </a:fld>
            <a:endParaRPr lang="en-US" sz="1211" dirty="0"/>
          </a:p>
        </p:txBody>
      </p:sp>
    </p:spTree>
    <p:extLst>
      <p:ext uri="{BB962C8B-B14F-4D97-AF65-F5344CB8AC3E}">
        <p14:creationId xmlns:p14="http://schemas.microsoft.com/office/powerpoint/2010/main" val="2123266727"/>
      </p:ext>
    </p:extLst>
  </p:cSld>
  <p:clrMap bg1="lt1" tx1="dk1" bg2="lt2" tx2="dk2" accent1="accent1" accent2="accent2" accent3="accent3" accent4="accent4" accent5="accent5" accent6="accent6" hlink="hlink" folHlink="folHlink"/>
  <p:sldLayoutIdLst>
    <p:sldLayoutId id="2147485632" r:id="rId1"/>
    <p:sldLayoutId id="2147485633" r:id="rId2"/>
    <p:sldLayoutId id="2147485634" r:id="rId3"/>
    <p:sldLayoutId id="2147485635" r:id="rId4"/>
    <p:sldLayoutId id="2147485636" r:id="rId5"/>
    <p:sldLayoutId id="2147485637" r:id="rId6"/>
    <p:sldLayoutId id="2147485638" r:id="rId7"/>
    <p:sldLayoutId id="2147485639" r:id="rId8"/>
    <p:sldLayoutId id="2147485640" r:id="rId9"/>
    <p:sldLayoutId id="2147485641" r:id="rId10"/>
    <p:sldLayoutId id="2147485642" r:id="rId11"/>
    <p:sldLayoutId id="2147485643" r:id="rId12"/>
    <p:sldLayoutId id="2147485644" r:id="rId13"/>
    <p:sldLayoutId id="2147485645" r:id="rId14"/>
    <p:sldLayoutId id="2147485646" r:id="rId15"/>
    <p:sldLayoutId id="2147485647" r:id="rId16"/>
    <p:sldLayoutId id="2147485648" r:id="rId17"/>
    <p:sldLayoutId id="2147485649" r:id="rId18"/>
    <p:sldLayoutId id="2147485650" r:id="rId19"/>
    <p:sldLayoutId id="2147485651" r:id="rId20"/>
    <p:sldLayoutId id="2147485652" r:id="rId21"/>
    <p:sldLayoutId id="2147485653" r:id="rId22"/>
    <p:sldLayoutId id="2147485654" r:id="rId23"/>
    <p:sldLayoutId id="2147485655" r:id="rId24"/>
  </p:sldLayoutIdLst>
  <p:transition spd="slow">
    <p:push dir="u"/>
  </p:transition>
  <p:txStyles>
    <p:titleStyle>
      <a:lvl1pPr algn="l" defTabSz="928402" rtl="0" eaLnBrk="1" latinLnBrk="0" hangingPunct="1">
        <a:lnSpc>
          <a:spcPct val="90000"/>
        </a:lnSpc>
        <a:spcBef>
          <a:spcPct val="0"/>
        </a:spcBef>
        <a:buNone/>
        <a:defRPr sz="3568" kern="1200">
          <a:solidFill>
            <a:srgbClr val="0078D7"/>
          </a:solidFill>
          <a:latin typeface="Segoe UI Light" panose="020B0502040204020203" pitchFamily="34" charset="0"/>
          <a:ea typeface="+mj-ea"/>
          <a:cs typeface="Segoe UI Light" panose="020B0502040204020203" pitchFamily="34" charset="0"/>
        </a:defRPr>
      </a:lvl1pPr>
    </p:titleStyle>
    <p:bodyStyle>
      <a:lvl1pPr marL="398479" indent="-390388" algn="l" defTabSz="928402" rtl="0" eaLnBrk="1" latinLnBrk="0" hangingPunct="1">
        <a:lnSpc>
          <a:spcPct val="100000"/>
        </a:lnSpc>
        <a:spcBef>
          <a:spcPts val="1016"/>
        </a:spcBef>
        <a:buClr>
          <a:schemeClr val="accent1"/>
        </a:buClr>
        <a:buFont typeface="Wingdings" panose="05000000000000000000" pitchFamily="2" charset="2"/>
        <a:buChar char="§"/>
        <a:tabLst/>
        <a:defRPr sz="2294" kern="1200">
          <a:solidFill>
            <a:schemeClr val="tx1"/>
          </a:solidFill>
          <a:latin typeface="+mn-lt"/>
          <a:ea typeface="+mn-ea"/>
          <a:cs typeface="+mn-cs"/>
        </a:defRPr>
      </a:lvl1pPr>
      <a:lvl2pPr marL="733917" indent="-321089" algn="l" defTabSz="928402" rtl="0" eaLnBrk="1" latinLnBrk="0" hangingPunct="1">
        <a:lnSpc>
          <a:spcPct val="100000"/>
        </a:lnSpc>
        <a:spcBef>
          <a:spcPts val="507"/>
        </a:spcBef>
        <a:buClr>
          <a:schemeClr val="accent1"/>
        </a:buClr>
        <a:buFont typeface="Wingdings" charset="2"/>
        <a:buChar char="§"/>
        <a:defRPr sz="2039" kern="1200">
          <a:solidFill>
            <a:schemeClr val="tx1"/>
          </a:solidFill>
          <a:latin typeface="+mn-lt"/>
          <a:ea typeface="+mn-ea"/>
          <a:cs typeface="+mn-cs"/>
        </a:defRPr>
      </a:lvl2pPr>
      <a:lvl3pPr marL="1192615" indent="-275219" algn="l" defTabSz="928402" rtl="0" eaLnBrk="1" latinLnBrk="0" hangingPunct="1">
        <a:lnSpc>
          <a:spcPct val="100000"/>
        </a:lnSpc>
        <a:spcBef>
          <a:spcPts val="507"/>
        </a:spcBef>
        <a:buClr>
          <a:schemeClr val="accent1"/>
        </a:buClr>
        <a:buFont typeface="Wingdings" panose="05000000000000000000" pitchFamily="2" charset="2"/>
        <a:buChar char="§"/>
        <a:defRPr sz="1784" kern="1200">
          <a:solidFill>
            <a:schemeClr val="tx1"/>
          </a:solidFill>
          <a:latin typeface="+mn-lt"/>
          <a:ea typeface="+mn-ea"/>
          <a:cs typeface="+mn-cs"/>
        </a:defRPr>
      </a:lvl3pPr>
      <a:lvl4pPr marL="1392603" indent="0" algn="l" defTabSz="928402" rtl="0" eaLnBrk="1" latinLnBrk="0" hangingPunct="1">
        <a:lnSpc>
          <a:spcPct val="100000"/>
        </a:lnSpc>
        <a:spcBef>
          <a:spcPts val="507"/>
        </a:spcBef>
        <a:buFont typeface="Arial" panose="020B0604020202020204" pitchFamily="34" charset="0"/>
        <a:buNone/>
        <a:defRPr sz="1529" kern="1200">
          <a:solidFill>
            <a:schemeClr val="tx1"/>
          </a:solidFill>
          <a:latin typeface="+mn-lt"/>
          <a:ea typeface="+mn-ea"/>
          <a:cs typeface="+mn-cs"/>
        </a:defRPr>
      </a:lvl4pPr>
      <a:lvl5pPr marL="1856803" indent="0" algn="l" defTabSz="928402" rtl="0" eaLnBrk="1" latinLnBrk="0" hangingPunct="1">
        <a:lnSpc>
          <a:spcPct val="100000"/>
        </a:lnSpc>
        <a:spcBef>
          <a:spcPts val="507"/>
        </a:spcBef>
        <a:buFont typeface="Arial" panose="020B0604020202020204" pitchFamily="34" charset="0"/>
        <a:buNone/>
        <a:defRPr sz="1401" kern="1200">
          <a:solidFill>
            <a:schemeClr val="tx1"/>
          </a:solidFill>
          <a:latin typeface="+mn-lt"/>
          <a:ea typeface="+mn-ea"/>
          <a:cs typeface="+mn-cs"/>
        </a:defRPr>
      </a:lvl5pPr>
      <a:lvl6pPr marL="2553105" indent="-232100" algn="l" defTabSz="928402" rtl="0" eaLnBrk="1" latinLnBrk="0" hangingPunct="1">
        <a:lnSpc>
          <a:spcPct val="90000"/>
        </a:lnSpc>
        <a:spcBef>
          <a:spcPts val="507"/>
        </a:spcBef>
        <a:buFont typeface="Arial" panose="020B0604020202020204" pitchFamily="34" charset="0"/>
        <a:buChar char="•"/>
        <a:defRPr sz="1827" kern="1200">
          <a:solidFill>
            <a:schemeClr val="tx1"/>
          </a:solidFill>
          <a:latin typeface="+mn-lt"/>
          <a:ea typeface="+mn-ea"/>
          <a:cs typeface="+mn-cs"/>
        </a:defRPr>
      </a:lvl6pPr>
      <a:lvl7pPr marL="3017307" indent="-232100" algn="l" defTabSz="928402" rtl="0" eaLnBrk="1" latinLnBrk="0" hangingPunct="1">
        <a:lnSpc>
          <a:spcPct val="90000"/>
        </a:lnSpc>
        <a:spcBef>
          <a:spcPts val="507"/>
        </a:spcBef>
        <a:buFont typeface="Arial" panose="020B0604020202020204" pitchFamily="34" charset="0"/>
        <a:buChar char="•"/>
        <a:defRPr sz="1827" kern="1200">
          <a:solidFill>
            <a:schemeClr val="tx1"/>
          </a:solidFill>
          <a:latin typeface="+mn-lt"/>
          <a:ea typeface="+mn-ea"/>
          <a:cs typeface="+mn-cs"/>
        </a:defRPr>
      </a:lvl7pPr>
      <a:lvl8pPr marL="3481506" indent="-232100" algn="l" defTabSz="928402" rtl="0" eaLnBrk="1" latinLnBrk="0" hangingPunct="1">
        <a:lnSpc>
          <a:spcPct val="90000"/>
        </a:lnSpc>
        <a:spcBef>
          <a:spcPts val="507"/>
        </a:spcBef>
        <a:buFont typeface="Arial" panose="020B0604020202020204" pitchFamily="34" charset="0"/>
        <a:buChar char="•"/>
        <a:defRPr sz="1827" kern="1200">
          <a:solidFill>
            <a:schemeClr val="tx1"/>
          </a:solidFill>
          <a:latin typeface="+mn-lt"/>
          <a:ea typeface="+mn-ea"/>
          <a:cs typeface="+mn-cs"/>
        </a:defRPr>
      </a:lvl8pPr>
      <a:lvl9pPr marL="3945708" indent="-232100" algn="l" defTabSz="928402" rtl="0" eaLnBrk="1" latinLnBrk="0" hangingPunct="1">
        <a:lnSpc>
          <a:spcPct val="90000"/>
        </a:lnSpc>
        <a:spcBef>
          <a:spcPts val="507"/>
        </a:spcBef>
        <a:buFont typeface="Arial" panose="020B0604020202020204" pitchFamily="34" charset="0"/>
        <a:buChar char="•"/>
        <a:defRPr sz="1827" kern="1200">
          <a:solidFill>
            <a:schemeClr val="tx1"/>
          </a:solidFill>
          <a:latin typeface="+mn-lt"/>
          <a:ea typeface="+mn-ea"/>
          <a:cs typeface="+mn-cs"/>
        </a:defRPr>
      </a:lvl9pPr>
    </p:bodyStyle>
    <p:otherStyle>
      <a:defPPr>
        <a:defRPr lang="en-US"/>
      </a:defPPr>
      <a:lvl1pPr marL="0" algn="l" defTabSz="928402" rtl="0" eaLnBrk="1" latinLnBrk="0" hangingPunct="1">
        <a:defRPr sz="1827" kern="1200">
          <a:solidFill>
            <a:schemeClr val="tx1"/>
          </a:solidFill>
          <a:latin typeface="+mn-lt"/>
          <a:ea typeface="+mn-ea"/>
          <a:cs typeface="+mn-cs"/>
        </a:defRPr>
      </a:lvl1pPr>
      <a:lvl2pPr marL="464201" algn="l" defTabSz="928402" rtl="0" eaLnBrk="1" latinLnBrk="0" hangingPunct="1">
        <a:defRPr sz="1827" kern="1200">
          <a:solidFill>
            <a:schemeClr val="tx1"/>
          </a:solidFill>
          <a:latin typeface="+mn-lt"/>
          <a:ea typeface="+mn-ea"/>
          <a:cs typeface="+mn-cs"/>
        </a:defRPr>
      </a:lvl2pPr>
      <a:lvl3pPr marL="928402" algn="l" defTabSz="928402" rtl="0" eaLnBrk="1" latinLnBrk="0" hangingPunct="1">
        <a:defRPr sz="1827" kern="1200">
          <a:solidFill>
            <a:schemeClr val="tx1"/>
          </a:solidFill>
          <a:latin typeface="+mn-lt"/>
          <a:ea typeface="+mn-ea"/>
          <a:cs typeface="+mn-cs"/>
        </a:defRPr>
      </a:lvl3pPr>
      <a:lvl4pPr marL="1392603" algn="l" defTabSz="928402" rtl="0" eaLnBrk="1" latinLnBrk="0" hangingPunct="1">
        <a:defRPr sz="1827" kern="1200">
          <a:solidFill>
            <a:schemeClr val="tx1"/>
          </a:solidFill>
          <a:latin typeface="+mn-lt"/>
          <a:ea typeface="+mn-ea"/>
          <a:cs typeface="+mn-cs"/>
        </a:defRPr>
      </a:lvl4pPr>
      <a:lvl5pPr marL="1856803" algn="l" defTabSz="928402" rtl="0" eaLnBrk="1" latinLnBrk="0" hangingPunct="1">
        <a:defRPr sz="1827" kern="1200">
          <a:solidFill>
            <a:schemeClr val="tx1"/>
          </a:solidFill>
          <a:latin typeface="+mn-lt"/>
          <a:ea typeface="+mn-ea"/>
          <a:cs typeface="+mn-cs"/>
        </a:defRPr>
      </a:lvl5pPr>
      <a:lvl6pPr marL="2321004" algn="l" defTabSz="928402" rtl="0" eaLnBrk="1" latinLnBrk="0" hangingPunct="1">
        <a:defRPr sz="1827" kern="1200">
          <a:solidFill>
            <a:schemeClr val="tx1"/>
          </a:solidFill>
          <a:latin typeface="+mn-lt"/>
          <a:ea typeface="+mn-ea"/>
          <a:cs typeface="+mn-cs"/>
        </a:defRPr>
      </a:lvl6pPr>
      <a:lvl7pPr marL="2785205" algn="l" defTabSz="928402" rtl="0" eaLnBrk="1" latinLnBrk="0" hangingPunct="1">
        <a:defRPr sz="1827" kern="1200">
          <a:solidFill>
            <a:schemeClr val="tx1"/>
          </a:solidFill>
          <a:latin typeface="+mn-lt"/>
          <a:ea typeface="+mn-ea"/>
          <a:cs typeface="+mn-cs"/>
        </a:defRPr>
      </a:lvl7pPr>
      <a:lvl8pPr marL="3249406" algn="l" defTabSz="928402" rtl="0" eaLnBrk="1" latinLnBrk="0" hangingPunct="1">
        <a:defRPr sz="1827" kern="1200">
          <a:solidFill>
            <a:schemeClr val="tx1"/>
          </a:solidFill>
          <a:latin typeface="+mn-lt"/>
          <a:ea typeface="+mn-ea"/>
          <a:cs typeface="+mn-cs"/>
        </a:defRPr>
      </a:lvl8pPr>
      <a:lvl9pPr marL="3713608" algn="l" defTabSz="928402" rtl="0" eaLnBrk="1" latinLnBrk="0" hangingPunct="1">
        <a:defRPr sz="182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F00FF"/>
          </p15:clr>
        </p15:guide>
        <p15:guide id="2" orient="horz" pos="596">
          <p15:clr>
            <a:srgbClr val="FF00FF"/>
          </p15:clr>
        </p15:guide>
        <p15:guide id="3" orient="horz" pos="1049">
          <p15:clr>
            <a:srgbClr val="FF00FF"/>
          </p15:clr>
        </p15:guide>
        <p15:guide id="4" orient="horz" pos="3317">
          <p15:clr>
            <a:srgbClr val="FF00FF"/>
          </p15:clr>
        </p15:guide>
        <p15:guide id="5" orient="horz" pos="3181">
          <p15:clr>
            <a:srgbClr val="FF00FF"/>
          </p15:clr>
        </p15:guide>
        <p15:guide id="6" orient="horz" pos="2863">
          <p15:clr>
            <a:srgbClr val="FF00FF"/>
          </p15:clr>
        </p15:guide>
        <p15:guide id="7" orient="horz" pos="2409">
          <p15:clr>
            <a:srgbClr val="FF00FF"/>
          </p15:clr>
        </p15:guide>
        <p15:guide id="8" orient="horz" pos="1502">
          <p15:clr>
            <a:srgbClr val="FF00FF"/>
          </p15:clr>
        </p15:guide>
        <p15:guide id="9" pos="135">
          <p15:clr>
            <a:srgbClr val="FF00FF"/>
          </p15:clr>
        </p15:guide>
        <p15:guide id="10" pos="1038">
          <p15:clr>
            <a:srgbClr val="FF00FF"/>
          </p15:clr>
        </p15:guide>
        <p15:guide id="11" pos="5986">
          <p15:clr>
            <a:srgbClr val="FF00FF"/>
          </p15:clr>
        </p15:guide>
        <p15:guide id="12" pos="588">
          <p15:clr>
            <a:srgbClr val="FF00FF"/>
          </p15:clr>
        </p15:guide>
        <p15:guide id="13" pos="5544">
          <p15:clr>
            <a:srgbClr val="FF00FF"/>
          </p15:clr>
        </p15:guide>
        <p15:guide id="14" pos="2838">
          <p15:clr>
            <a:srgbClr val="FF00FF"/>
          </p15:clr>
        </p15:guide>
        <p15:guide id="15" pos="1488">
          <p15:clr>
            <a:srgbClr val="FF00FF"/>
          </p15:clr>
        </p15:guide>
        <p15:guide id="16" pos="1938">
          <p15:clr>
            <a:srgbClr val="FF00FF"/>
          </p15:clr>
        </p15:guide>
        <p15:guide id="17" pos="3288">
          <p15:clr>
            <a:srgbClr val="FF00FF"/>
          </p15:clr>
        </p15:guide>
        <p15:guide id="18" pos="3738">
          <p15:clr>
            <a:srgbClr val="FF00FF"/>
          </p15:clr>
        </p15:guide>
        <p15:guide id="19" pos="4188">
          <p15:clr>
            <a:srgbClr val="FF00FF"/>
          </p15:clr>
        </p15:guide>
        <p15:guide id="20" pos="4638">
          <p15:clr>
            <a:srgbClr val="FF00FF"/>
          </p15:clr>
        </p15:guide>
        <p15:guide id="21" pos="5088">
          <p15:clr>
            <a:srgbClr val="FF00FF"/>
          </p15:clr>
        </p15:guide>
        <p15:guide id="22" pos="2388">
          <p15:clr>
            <a:srgbClr val="FF00FF"/>
          </p15:clr>
        </p15:guide>
        <p15:guide id="23" pos="248">
          <p15:clr>
            <a:srgbClr val="F26B43"/>
          </p15:clr>
        </p15:guide>
        <p15:guide id="24" pos="5873">
          <p15:clr>
            <a:srgbClr val="F26B43"/>
          </p15:clr>
        </p15:guide>
        <p15:guide id="25" orient="horz" pos="19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mswami@microsoft.com"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roadmap.dynamic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g"/><Relationship Id="rId10" Type="http://schemas.openxmlformats.org/officeDocument/2006/relationships/image" Target="../media/image23.png"/><Relationship Id="rId4" Type="http://schemas.openxmlformats.org/officeDocument/2006/relationships/image" Target="../media/image17.jp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AX2009 Migration &amp; AX2012 Upgrade </a:t>
            </a:r>
          </a:p>
        </p:txBody>
      </p:sp>
      <p:sp>
        <p:nvSpPr>
          <p:cNvPr id="6" name="Textplatzhalter 5"/>
          <p:cNvSpPr>
            <a:spLocks noGrp="1"/>
          </p:cNvSpPr>
          <p:nvPr>
            <p:ph type="body" idx="1"/>
          </p:nvPr>
        </p:nvSpPr>
        <p:spPr/>
        <p:txBody>
          <a:bodyPr/>
          <a:lstStyle/>
          <a:p>
            <a:endParaRPr lang="de-DE" sz="2040" dirty="0"/>
          </a:p>
          <a:p>
            <a:r>
              <a:rPr lang="de-DE" sz="2040" dirty="0"/>
              <a:t>Manoj Swaminathan</a:t>
            </a:r>
          </a:p>
          <a:p>
            <a:r>
              <a:rPr lang="de-DE" sz="2040" dirty="0"/>
              <a:t>Principal Group Program Manager</a:t>
            </a:r>
          </a:p>
          <a:p>
            <a:r>
              <a:rPr lang="de-DE" sz="2040" dirty="0">
                <a:hlinkClick r:id="rId2"/>
              </a:rPr>
              <a:t>mswami@microsoft.com</a:t>
            </a:r>
            <a:r>
              <a:rPr lang="de-DE" sz="2040" dirty="0"/>
              <a:t> </a:t>
            </a:r>
          </a:p>
        </p:txBody>
      </p:sp>
    </p:spTree>
    <p:extLst>
      <p:ext uri="{BB962C8B-B14F-4D97-AF65-F5344CB8AC3E}">
        <p14:creationId xmlns:p14="http://schemas.microsoft.com/office/powerpoint/2010/main" val="193324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Demo</a:t>
            </a:r>
          </a:p>
        </p:txBody>
      </p:sp>
    </p:spTree>
    <p:extLst>
      <p:ext uri="{BB962C8B-B14F-4D97-AF65-F5344CB8AC3E}">
        <p14:creationId xmlns:p14="http://schemas.microsoft.com/office/powerpoint/2010/main" val="18178314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a:t>Upgrade AX2012 to the New Dynamics AX</a:t>
            </a:r>
          </a:p>
        </p:txBody>
      </p:sp>
    </p:spTree>
    <p:extLst>
      <p:ext uri="{BB962C8B-B14F-4D97-AF65-F5344CB8AC3E}">
        <p14:creationId xmlns:p14="http://schemas.microsoft.com/office/powerpoint/2010/main" val="18572498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Migration Process</a:t>
            </a:r>
          </a:p>
        </p:txBody>
      </p:sp>
      <p:graphicFrame>
        <p:nvGraphicFramePr>
          <p:cNvPr id="4" name="Content Placeholder 4"/>
          <p:cNvGraphicFramePr>
            <a:graphicFrameLocks/>
          </p:cNvGraphicFramePr>
          <p:nvPr>
            <p:extLst/>
          </p:nvPr>
        </p:nvGraphicFramePr>
        <p:xfrm>
          <a:off x="274638" y="1212849"/>
          <a:ext cx="11849246" cy="4206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7117127" y="4078760"/>
            <a:ext cx="2774221" cy="2265236"/>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Resolve conflicts</a:t>
            </a:r>
          </a:p>
          <a:p>
            <a:pPr>
              <a:lnSpc>
                <a:spcPct val="90000"/>
              </a:lnSpc>
              <a:spcAft>
                <a:spcPts val="600"/>
              </a:spcAft>
            </a:pPr>
            <a:r>
              <a:rPr lang="en-US" sz="2400" b="1" dirty="0">
                <a:gradFill>
                  <a:gsLst>
                    <a:gs pos="2917">
                      <a:schemeClr val="tx1"/>
                    </a:gs>
                    <a:gs pos="30000">
                      <a:schemeClr val="tx1"/>
                    </a:gs>
                  </a:gsLst>
                  <a:lin ang="5400000" scaled="0"/>
                </a:gradFill>
              </a:rPr>
              <a:t>Compile errors</a:t>
            </a:r>
          </a:p>
          <a:p>
            <a:pPr>
              <a:lnSpc>
                <a:spcPct val="90000"/>
              </a:lnSpc>
              <a:spcAft>
                <a:spcPts val="600"/>
              </a:spcAft>
            </a:pPr>
            <a:r>
              <a:rPr lang="en-US" sz="2400" b="1" dirty="0">
                <a:gradFill>
                  <a:gsLst>
                    <a:gs pos="2917">
                      <a:schemeClr val="tx1"/>
                    </a:gs>
                    <a:gs pos="30000">
                      <a:schemeClr val="tx1"/>
                    </a:gs>
                  </a:gsLst>
                  <a:lin ang="5400000" scaled="0"/>
                </a:gradFill>
              </a:rPr>
              <a:t>Model split</a:t>
            </a:r>
          </a:p>
          <a:p>
            <a:pPr>
              <a:lnSpc>
                <a:spcPct val="90000"/>
              </a:lnSpc>
              <a:spcAft>
                <a:spcPts val="600"/>
              </a:spcAft>
            </a:pPr>
            <a:r>
              <a:rPr lang="en-US" sz="2400" b="1" dirty="0">
                <a:gradFill>
                  <a:gsLst>
                    <a:gs pos="2917">
                      <a:schemeClr val="tx1"/>
                    </a:gs>
                    <a:gs pos="30000">
                      <a:schemeClr val="tx1"/>
                    </a:gs>
                  </a:gsLst>
                  <a:lin ang="5400000" scaled="0"/>
                </a:gradFill>
              </a:rPr>
              <a:t>Form migration</a:t>
            </a:r>
          </a:p>
          <a:p>
            <a:pPr>
              <a:lnSpc>
                <a:spcPct val="90000"/>
              </a:lnSpc>
              <a:spcAft>
                <a:spcPts val="600"/>
              </a:spcAft>
            </a:pPr>
            <a:r>
              <a:rPr lang="en-US" sz="2400" b="1" dirty="0">
                <a:gradFill>
                  <a:gsLst>
                    <a:gs pos="2917">
                      <a:schemeClr val="tx1"/>
                    </a:gs>
                    <a:gs pos="30000">
                      <a:schemeClr val="tx1"/>
                    </a:gs>
                  </a:gsLst>
                  <a:lin ang="5400000" scaled="0"/>
                </a:gradFill>
              </a:rPr>
              <a:t>…</a:t>
            </a:r>
            <a:r>
              <a:rPr lang="en-US" sz="2400" b="1" dirty="0" err="1">
                <a:gradFill>
                  <a:gsLst>
                    <a:gs pos="2917">
                      <a:schemeClr val="tx1"/>
                    </a:gs>
                    <a:gs pos="30000">
                      <a:schemeClr val="tx1"/>
                    </a:gs>
                  </a:gsLst>
                  <a:lin ang="5400000" scaled="0"/>
                </a:gradFill>
              </a:rPr>
              <a:t>etc</a:t>
            </a:r>
            <a:endParaRPr lang="en-US" sz="2400" b="1" dirty="0">
              <a:gradFill>
                <a:gsLst>
                  <a:gs pos="2917">
                    <a:schemeClr val="tx1"/>
                  </a:gs>
                  <a:gs pos="30000">
                    <a:schemeClr val="tx1"/>
                  </a:gs>
                </a:gsLst>
                <a:lin ang="5400000" scaled="0"/>
              </a:gradFill>
            </a:endParaRPr>
          </a:p>
        </p:txBody>
      </p:sp>
      <p:sp>
        <p:nvSpPr>
          <p:cNvPr id="6" name="TextBox 5"/>
          <p:cNvSpPr txBox="1"/>
          <p:nvPr/>
        </p:nvSpPr>
        <p:spPr>
          <a:xfrm>
            <a:off x="4688402" y="1464916"/>
            <a:ext cx="5802871" cy="1037207"/>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LCS: Auto-migrate code</a:t>
            </a:r>
          </a:p>
          <a:p>
            <a:pPr>
              <a:lnSpc>
                <a:spcPct val="90000"/>
              </a:lnSpc>
              <a:spcAft>
                <a:spcPts val="600"/>
              </a:spcAft>
            </a:pPr>
            <a:r>
              <a:rPr lang="en-US" sz="2400" b="1" dirty="0">
                <a:gradFill>
                  <a:gsLst>
                    <a:gs pos="2917">
                      <a:schemeClr val="tx1"/>
                    </a:gs>
                    <a:gs pos="30000">
                      <a:schemeClr val="tx1"/>
                    </a:gs>
                  </a:gsLst>
                  <a:lin ang="5400000" scaled="0"/>
                </a:gradFill>
              </a:rPr>
              <a:t>LCS: Check-in upgraded code to VCTS</a:t>
            </a:r>
          </a:p>
        </p:txBody>
      </p:sp>
      <p:sp>
        <p:nvSpPr>
          <p:cNvPr id="7" name="TextBox 6"/>
          <p:cNvSpPr txBox="1"/>
          <p:nvPr/>
        </p:nvSpPr>
        <p:spPr>
          <a:xfrm>
            <a:off x="274638" y="4093732"/>
            <a:ext cx="5165581" cy="2265236"/>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Create AX project in LCS</a:t>
            </a:r>
          </a:p>
          <a:p>
            <a:pPr>
              <a:lnSpc>
                <a:spcPct val="90000"/>
              </a:lnSpc>
              <a:spcAft>
                <a:spcPts val="600"/>
              </a:spcAft>
            </a:pPr>
            <a:r>
              <a:rPr lang="en-US" sz="2400" b="1" dirty="0">
                <a:gradFill>
                  <a:gsLst>
                    <a:gs pos="2917">
                      <a:schemeClr val="tx1"/>
                    </a:gs>
                    <a:gs pos="30000">
                      <a:schemeClr val="tx1"/>
                    </a:gs>
                  </a:gsLst>
                  <a:lin ang="5400000" scaled="0"/>
                </a:gradFill>
              </a:rPr>
              <a:t>Create and link VSTS Project</a:t>
            </a:r>
          </a:p>
          <a:p>
            <a:pPr>
              <a:lnSpc>
                <a:spcPct val="90000"/>
              </a:lnSpc>
              <a:spcAft>
                <a:spcPts val="600"/>
              </a:spcAft>
            </a:pPr>
            <a:r>
              <a:rPr lang="en-US" sz="2400" b="1" dirty="0">
                <a:gradFill>
                  <a:gsLst>
                    <a:gs pos="2917">
                      <a:schemeClr val="tx1"/>
                    </a:gs>
                    <a:gs pos="30000">
                      <a:schemeClr val="tx1"/>
                    </a:gs>
                  </a:gsLst>
                  <a:lin ang="5400000" scaled="0"/>
                </a:gradFill>
              </a:rPr>
              <a:t>Upload AX2012 model store</a:t>
            </a:r>
          </a:p>
          <a:p>
            <a:pPr>
              <a:lnSpc>
                <a:spcPct val="90000"/>
              </a:lnSpc>
              <a:spcAft>
                <a:spcPts val="600"/>
              </a:spcAft>
            </a:pPr>
            <a:r>
              <a:rPr lang="en-US" sz="2400" b="1" dirty="0">
                <a:gradFill>
                  <a:gsLst>
                    <a:gs pos="2917">
                      <a:schemeClr val="tx1"/>
                    </a:gs>
                    <a:gs pos="30000">
                      <a:schemeClr val="tx1"/>
                    </a:gs>
                  </a:gsLst>
                  <a:lin ang="5400000" scaled="0"/>
                </a:gradFill>
              </a:rPr>
              <a:t>Provision DEV (and BUILD) boxes</a:t>
            </a:r>
          </a:p>
          <a:p>
            <a:pPr>
              <a:lnSpc>
                <a:spcPct val="90000"/>
              </a:lnSpc>
              <a:spcAft>
                <a:spcPts val="600"/>
              </a:spcAft>
            </a:pPr>
            <a:r>
              <a:rPr lang="en-US" sz="2400" b="1" dirty="0">
                <a:gradFill>
                  <a:gsLst>
                    <a:gs pos="2917">
                      <a:schemeClr val="tx1"/>
                    </a:gs>
                    <a:gs pos="30000">
                      <a:schemeClr val="tx1"/>
                    </a:gs>
                  </a:gsLst>
                  <a:lin ang="5400000" scaled="0"/>
                </a:gradFill>
              </a:rPr>
              <a:t>Map VSTS to DEV Workspace</a:t>
            </a:r>
          </a:p>
        </p:txBody>
      </p:sp>
    </p:spTree>
    <p:extLst>
      <p:ext uri="{BB962C8B-B14F-4D97-AF65-F5344CB8AC3E}">
        <p14:creationId xmlns:p14="http://schemas.microsoft.com/office/powerpoint/2010/main" val="3973534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p:txBody>
          <a:bodyPr/>
          <a:lstStyle/>
          <a:p>
            <a:endParaRPr lang="en-US" dirty="0"/>
          </a:p>
        </p:txBody>
      </p:sp>
      <p:sp>
        <p:nvSpPr>
          <p:cNvPr id="6" name="Flowchart: Process 5"/>
          <p:cNvSpPr/>
          <p:nvPr/>
        </p:nvSpPr>
        <p:spPr>
          <a:xfrm>
            <a:off x="6630014" y="2585386"/>
            <a:ext cx="2897546" cy="707402"/>
          </a:xfrm>
          <a:prstGeom prst="flowChartProcess">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Application Platform</a:t>
            </a:r>
          </a:p>
        </p:txBody>
      </p:sp>
      <p:sp>
        <p:nvSpPr>
          <p:cNvPr id="7" name="Flowchart: Process 6"/>
          <p:cNvSpPr/>
          <p:nvPr/>
        </p:nvSpPr>
        <p:spPr>
          <a:xfrm>
            <a:off x="6630014" y="1918746"/>
            <a:ext cx="2897546" cy="581551"/>
          </a:xfrm>
          <a:prstGeom prst="flowChartProcess">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Application Foundation </a:t>
            </a:r>
          </a:p>
        </p:txBody>
      </p:sp>
      <p:sp>
        <p:nvSpPr>
          <p:cNvPr id="9" name="Flowchart: Process 8"/>
          <p:cNvSpPr/>
          <p:nvPr/>
        </p:nvSpPr>
        <p:spPr>
          <a:xfrm>
            <a:off x="6630015" y="1157760"/>
            <a:ext cx="2914837" cy="670536"/>
          </a:xfrm>
          <a:prstGeom prst="flowChartProcess">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Application Suite </a:t>
            </a:r>
          </a:p>
        </p:txBody>
      </p:sp>
      <p:sp>
        <p:nvSpPr>
          <p:cNvPr id="10" name="Title 9"/>
          <p:cNvSpPr>
            <a:spLocks noGrp="1"/>
          </p:cNvSpPr>
          <p:nvPr>
            <p:ph type="title"/>
          </p:nvPr>
        </p:nvSpPr>
        <p:spPr>
          <a:xfrm>
            <a:off x="366151" y="59924"/>
            <a:ext cx="10724938" cy="931132"/>
          </a:xfrm>
        </p:spPr>
        <p:txBody>
          <a:bodyPr/>
          <a:lstStyle/>
          <a:p>
            <a:r>
              <a:rPr lang="en-US" dirty="0"/>
              <a:t>What’s really happening?</a:t>
            </a:r>
          </a:p>
        </p:txBody>
      </p:sp>
      <p:sp>
        <p:nvSpPr>
          <p:cNvPr id="11" name="Flowchart: Magnetic Disk 10"/>
          <p:cNvSpPr/>
          <p:nvPr/>
        </p:nvSpPr>
        <p:spPr>
          <a:xfrm>
            <a:off x="181043" y="5678931"/>
            <a:ext cx="1477800" cy="1176352"/>
          </a:xfrm>
          <a:prstGeom prst="flowChartMagneticDisk">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32" dirty="0" err="1"/>
              <a:t>ModelStore</a:t>
            </a:r>
            <a:endParaRPr lang="en-US" sz="1836" dirty="0"/>
          </a:p>
        </p:txBody>
      </p:sp>
      <p:cxnSp>
        <p:nvCxnSpPr>
          <p:cNvPr id="13" name="Straight Arrow Connector 12"/>
          <p:cNvCxnSpPr/>
          <p:nvPr/>
        </p:nvCxnSpPr>
        <p:spPr>
          <a:xfrm flipV="1">
            <a:off x="813730" y="4890142"/>
            <a:ext cx="19076" cy="753800"/>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1831747" y="5678932"/>
            <a:ext cx="1702000" cy="1034129"/>
          </a:xfrm>
          <a:prstGeom prst="rect">
            <a:avLst/>
          </a:prstGeom>
          <a:noFill/>
        </p:spPr>
        <p:txBody>
          <a:bodyPr wrap="square" rtlCol="0">
            <a:spAutoFit/>
          </a:bodyPr>
          <a:lstStyle/>
          <a:p>
            <a:r>
              <a:rPr lang="en-US" sz="2040" b="1" dirty="0"/>
              <a:t>1) Upload </a:t>
            </a:r>
            <a:r>
              <a:rPr lang="en-US" sz="2040" b="1" dirty="0" err="1"/>
              <a:t>Modelstore</a:t>
            </a:r>
            <a:r>
              <a:rPr lang="en-US" sz="2040" b="1" dirty="0"/>
              <a:t> to LCS</a:t>
            </a:r>
          </a:p>
        </p:txBody>
      </p:sp>
      <p:sp>
        <p:nvSpPr>
          <p:cNvPr id="20" name="TextBox 19"/>
          <p:cNvSpPr txBox="1"/>
          <p:nvPr/>
        </p:nvSpPr>
        <p:spPr>
          <a:xfrm>
            <a:off x="633568" y="3362629"/>
            <a:ext cx="1702000" cy="720197"/>
          </a:xfrm>
          <a:prstGeom prst="rect">
            <a:avLst/>
          </a:prstGeom>
          <a:noFill/>
        </p:spPr>
        <p:txBody>
          <a:bodyPr wrap="square" rtlCol="0">
            <a:spAutoFit/>
          </a:bodyPr>
          <a:lstStyle/>
          <a:p>
            <a:r>
              <a:rPr lang="en-US" sz="2040" b="1" dirty="0"/>
              <a:t>2) Convert to &lt;XML&gt;</a:t>
            </a:r>
          </a:p>
        </p:txBody>
      </p:sp>
      <p:sp>
        <p:nvSpPr>
          <p:cNvPr id="22" name="Flowchart: Process 21"/>
          <p:cNvSpPr/>
          <p:nvPr/>
        </p:nvSpPr>
        <p:spPr>
          <a:xfrm>
            <a:off x="362266" y="979703"/>
            <a:ext cx="11937323" cy="3671656"/>
          </a:xfrm>
          <a:prstGeom prst="flowChartProcess">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 name="TextBox 22"/>
          <p:cNvSpPr txBox="1"/>
          <p:nvPr/>
        </p:nvSpPr>
        <p:spPr>
          <a:xfrm>
            <a:off x="3515481" y="3629735"/>
            <a:ext cx="3633266" cy="845744"/>
          </a:xfrm>
          <a:prstGeom prst="rect">
            <a:avLst/>
          </a:prstGeom>
          <a:solidFill>
            <a:srgbClr val="FFFF00"/>
          </a:solidFill>
        </p:spPr>
        <p:txBody>
          <a:bodyPr wrap="square" rtlCol="0">
            <a:spAutoFit/>
          </a:bodyPr>
          <a:lstStyle/>
          <a:p>
            <a:r>
              <a:rPr lang="en-US" sz="2448" b="1" dirty="0"/>
              <a:t>LCS Auto-Upgrade Service</a:t>
            </a:r>
            <a:endParaRPr lang="en-US" sz="1836" b="1" dirty="0"/>
          </a:p>
        </p:txBody>
      </p:sp>
      <p:cxnSp>
        <p:nvCxnSpPr>
          <p:cNvPr id="24" name="Straight Arrow Connector 23"/>
          <p:cNvCxnSpPr/>
          <p:nvPr/>
        </p:nvCxnSpPr>
        <p:spPr>
          <a:xfrm flipH="1" flipV="1">
            <a:off x="832806" y="2367941"/>
            <a:ext cx="4945" cy="864614"/>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635514" y="1218354"/>
            <a:ext cx="3400107" cy="1034129"/>
          </a:xfrm>
          <a:prstGeom prst="rect">
            <a:avLst/>
          </a:prstGeom>
          <a:noFill/>
        </p:spPr>
        <p:txBody>
          <a:bodyPr wrap="square" rtlCol="0">
            <a:spAutoFit/>
          </a:bodyPr>
          <a:lstStyle/>
          <a:p>
            <a:r>
              <a:rPr lang="en-US" sz="2040" b="1" dirty="0"/>
              <a:t>3) </a:t>
            </a:r>
            <a:r>
              <a:rPr lang="en-US" sz="2040" b="1" dirty="0" err="1"/>
              <a:t>Rebaseline</a:t>
            </a:r>
            <a:r>
              <a:rPr lang="en-US" sz="2040" b="1" dirty="0"/>
              <a:t> for </a:t>
            </a:r>
            <a:r>
              <a:rPr lang="en-US" sz="2040" b="1" dirty="0" err="1"/>
              <a:t>overlayering</a:t>
            </a:r>
            <a:r>
              <a:rPr lang="en-US" sz="2040" b="1" dirty="0"/>
              <a:t> (merge and model split)</a:t>
            </a:r>
          </a:p>
        </p:txBody>
      </p:sp>
      <p:cxnSp>
        <p:nvCxnSpPr>
          <p:cNvPr id="30" name="Straight Arrow Connector 29"/>
          <p:cNvCxnSpPr/>
          <p:nvPr/>
        </p:nvCxnSpPr>
        <p:spPr>
          <a:xfrm>
            <a:off x="3800887" y="2052819"/>
            <a:ext cx="2313728" cy="432025"/>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3889909" y="1787235"/>
            <a:ext cx="2582391" cy="265584"/>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3420428" y="1479574"/>
            <a:ext cx="3051872" cy="47127"/>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9471218" y="1782049"/>
            <a:ext cx="3543893" cy="720197"/>
          </a:xfrm>
          <a:prstGeom prst="rect">
            <a:avLst/>
          </a:prstGeom>
          <a:noFill/>
        </p:spPr>
        <p:txBody>
          <a:bodyPr wrap="square" rtlCol="0">
            <a:spAutoFit/>
          </a:bodyPr>
          <a:lstStyle/>
          <a:p>
            <a:r>
              <a:rPr lang="en-US" sz="2040" b="1" dirty="0"/>
              <a:t>4) Run Auto-Migration Rules</a:t>
            </a:r>
          </a:p>
        </p:txBody>
      </p:sp>
      <p:cxnSp>
        <p:nvCxnSpPr>
          <p:cNvPr id="41" name="Straight Arrow Connector 40"/>
          <p:cNvCxnSpPr/>
          <p:nvPr/>
        </p:nvCxnSpPr>
        <p:spPr>
          <a:xfrm>
            <a:off x="8394312" y="4890141"/>
            <a:ext cx="24025" cy="865268"/>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8998027" y="4797366"/>
            <a:ext cx="2484825" cy="720197"/>
          </a:xfrm>
          <a:prstGeom prst="rect">
            <a:avLst/>
          </a:prstGeom>
          <a:noFill/>
        </p:spPr>
        <p:txBody>
          <a:bodyPr wrap="square" rtlCol="0">
            <a:spAutoFit/>
          </a:bodyPr>
          <a:lstStyle/>
          <a:p>
            <a:r>
              <a:rPr lang="en-US" sz="2040" b="1" dirty="0"/>
              <a:t>6) Developer one-box deploy</a:t>
            </a:r>
          </a:p>
        </p:txBody>
      </p:sp>
      <p:sp>
        <p:nvSpPr>
          <p:cNvPr id="44" name="TextBox 43"/>
          <p:cNvSpPr txBox="1"/>
          <p:nvPr/>
        </p:nvSpPr>
        <p:spPr>
          <a:xfrm>
            <a:off x="7668954" y="5891556"/>
            <a:ext cx="5067554" cy="1034129"/>
          </a:xfrm>
          <a:prstGeom prst="rect">
            <a:avLst/>
          </a:prstGeom>
          <a:noFill/>
        </p:spPr>
        <p:txBody>
          <a:bodyPr wrap="square" rtlCol="0">
            <a:spAutoFit/>
          </a:bodyPr>
          <a:lstStyle/>
          <a:p>
            <a:r>
              <a:rPr lang="en-US" sz="2040" b="1" dirty="0"/>
              <a:t>7) Manually migrate (resolve </a:t>
            </a:r>
            <a:r>
              <a:rPr lang="en-US" sz="2040" b="1" dirty="0" err="1"/>
              <a:t>unparseable</a:t>
            </a:r>
            <a:r>
              <a:rPr lang="en-US" sz="2040" b="1" dirty="0"/>
              <a:t> files, conflicts and compile)  </a:t>
            </a:r>
            <a:endParaRPr lang="en-US" sz="1836" b="1" dirty="0"/>
          </a:p>
        </p:txBody>
      </p:sp>
      <p:sp>
        <p:nvSpPr>
          <p:cNvPr id="45" name="Curved Left Arrow 44"/>
          <p:cNvSpPr/>
          <p:nvPr/>
        </p:nvSpPr>
        <p:spPr>
          <a:xfrm>
            <a:off x="10884965" y="2321637"/>
            <a:ext cx="412249" cy="622546"/>
          </a:xfrm>
          <a:prstGeom prst="curved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solidFill>
            </a:endParaRPr>
          </a:p>
        </p:txBody>
      </p:sp>
      <p:sp>
        <p:nvSpPr>
          <p:cNvPr id="26" name="TextBox 25"/>
          <p:cNvSpPr txBox="1"/>
          <p:nvPr/>
        </p:nvSpPr>
        <p:spPr>
          <a:xfrm>
            <a:off x="8998026" y="3526161"/>
            <a:ext cx="3543893" cy="720197"/>
          </a:xfrm>
          <a:prstGeom prst="rect">
            <a:avLst/>
          </a:prstGeom>
          <a:noFill/>
        </p:spPr>
        <p:txBody>
          <a:bodyPr wrap="square" rtlCol="0">
            <a:spAutoFit/>
          </a:bodyPr>
          <a:lstStyle/>
          <a:p>
            <a:r>
              <a:rPr lang="en-US" sz="2040" b="1" dirty="0"/>
              <a:t>5) Check into VSTS </a:t>
            </a:r>
            <a:br>
              <a:rPr lang="en-US" sz="2040" b="1" dirty="0"/>
            </a:br>
            <a:r>
              <a:rPr lang="en-US" sz="2040" b="1" dirty="0"/>
              <a:t>(code and </a:t>
            </a:r>
            <a:r>
              <a:rPr lang="en-US" sz="2040" b="1" dirty="0" err="1"/>
              <a:t>workitems</a:t>
            </a:r>
            <a:r>
              <a:rPr lang="en-US" sz="2040" b="1" dirty="0"/>
              <a:t>)</a:t>
            </a:r>
          </a:p>
        </p:txBody>
      </p:sp>
    </p:spTree>
    <p:extLst>
      <p:ext uri="{BB962C8B-B14F-4D97-AF65-F5344CB8AC3E}">
        <p14:creationId xmlns:p14="http://schemas.microsoft.com/office/powerpoint/2010/main" val="71580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37590"/>
          </a:xfrm>
        </p:spPr>
        <p:txBody>
          <a:bodyPr/>
          <a:lstStyle/>
          <a:p>
            <a:pPr marL="342900" lvl="1" indent="0">
              <a:buNone/>
            </a:pPr>
            <a:endParaRPr lang="en-US" sz="1600" dirty="0"/>
          </a:p>
          <a:p>
            <a:pPr lvl="1"/>
            <a:r>
              <a:rPr lang="en-US" dirty="0">
                <a:gradFill>
                  <a:gsLst>
                    <a:gs pos="1250">
                      <a:schemeClr val="tx2"/>
                    </a:gs>
                    <a:gs pos="99000">
                      <a:schemeClr val="tx2"/>
                    </a:gs>
                  </a:gsLst>
                  <a:lin ang="5400000" scaled="0"/>
                </a:gradFill>
                <a:latin typeface="+mj-lt"/>
              </a:rPr>
              <a:t>Data upgrade effort in progress.</a:t>
            </a:r>
          </a:p>
          <a:p>
            <a:pPr lvl="1"/>
            <a:endParaRPr lang="en-US" dirty="0">
              <a:gradFill>
                <a:gsLst>
                  <a:gs pos="1250">
                    <a:schemeClr val="tx2"/>
                  </a:gs>
                  <a:gs pos="99000">
                    <a:schemeClr val="tx2"/>
                  </a:gs>
                </a:gsLst>
                <a:lin ang="5400000" scaled="0"/>
              </a:gradFill>
              <a:latin typeface="+mj-lt"/>
            </a:endParaRPr>
          </a:p>
          <a:p>
            <a:pPr lvl="1"/>
            <a:r>
              <a:rPr lang="en-US" dirty="0">
                <a:gradFill>
                  <a:gsLst>
                    <a:gs pos="1250">
                      <a:schemeClr val="tx2"/>
                    </a:gs>
                    <a:gs pos="99000">
                      <a:schemeClr val="tx2"/>
                    </a:gs>
                  </a:gsLst>
                  <a:lin ang="5400000" scaled="0"/>
                </a:gradFill>
                <a:latin typeface="+mj-lt"/>
              </a:rPr>
              <a:t>Will support all releases of AX2012</a:t>
            </a:r>
          </a:p>
          <a:p>
            <a:pPr lvl="1"/>
            <a:endParaRPr lang="en-US" dirty="0">
              <a:gradFill>
                <a:gsLst>
                  <a:gs pos="1250">
                    <a:schemeClr val="tx2"/>
                  </a:gs>
                  <a:gs pos="99000">
                    <a:schemeClr val="tx2"/>
                  </a:gs>
                </a:gsLst>
                <a:lin ang="5400000" scaled="0"/>
              </a:gradFill>
              <a:latin typeface="+mj-lt"/>
            </a:endParaRPr>
          </a:p>
          <a:p>
            <a:pPr lvl="1"/>
            <a:r>
              <a:rPr lang="en-US" dirty="0">
                <a:gradFill>
                  <a:gsLst>
                    <a:gs pos="1250">
                      <a:schemeClr val="tx2"/>
                    </a:gs>
                    <a:gs pos="99000">
                      <a:schemeClr val="tx2"/>
                    </a:gs>
                  </a:gsLst>
                  <a:lin ang="5400000" scaled="0"/>
                </a:gradFill>
                <a:latin typeface="+mj-lt"/>
              </a:rPr>
              <a:t>Preview/Readiness workshops announcements to follow from Jan 2017</a:t>
            </a:r>
          </a:p>
        </p:txBody>
      </p:sp>
      <p:sp>
        <p:nvSpPr>
          <p:cNvPr id="3" name="Title 2"/>
          <p:cNvSpPr>
            <a:spLocks noGrp="1"/>
          </p:cNvSpPr>
          <p:nvPr>
            <p:ph type="title"/>
          </p:nvPr>
        </p:nvSpPr>
        <p:spPr/>
        <p:txBody>
          <a:bodyPr/>
          <a:lstStyle/>
          <a:p>
            <a:r>
              <a:rPr lang="en-US" dirty="0"/>
              <a:t>Data Upgrade</a:t>
            </a:r>
          </a:p>
        </p:txBody>
      </p:sp>
    </p:spTree>
    <p:extLst>
      <p:ext uri="{BB962C8B-B14F-4D97-AF65-F5344CB8AC3E}">
        <p14:creationId xmlns:p14="http://schemas.microsoft.com/office/powerpoint/2010/main" val="10201312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sz="7200" dirty="0"/>
              <a:t>Roadmap</a:t>
            </a:r>
          </a:p>
        </p:txBody>
      </p:sp>
    </p:spTree>
    <p:extLst>
      <p:ext uri="{BB962C8B-B14F-4D97-AF65-F5344CB8AC3E}">
        <p14:creationId xmlns:p14="http://schemas.microsoft.com/office/powerpoint/2010/main" val="38316414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next official page</a:t>
            </a:r>
          </a:p>
        </p:txBody>
      </p:sp>
      <p:sp>
        <p:nvSpPr>
          <p:cNvPr id="5" name="Rectangle 4"/>
          <p:cNvSpPr/>
          <p:nvPr/>
        </p:nvSpPr>
        <p:spPr>
          <a:xfrm>
            <a:off x="1669073" y="1454557"/>
            <a:ext cx="7848506" cy="734534"/>
          </a:xfrm>
          <a:prstGeom prst="rect">
            <a:avLst/>
          </a:prstGeom>
        </p:spPr>
        <p:txBody>
          <a:bodyPr wrap="none">
            <a:spAutoFit/>
          </a:bodyPr>
          <a:lstStyle/>
          <a:p>
            <a:r>
              <a:rPr lang="en-US" sz="4080" dirty="0">
                <a:hlinkClick r:id="rId2"/>
              </a:rPr>
              <a:t>https://roadmap.dynamics.com/</a:t>
            </a:r>
            <a:r>
              <a:rPr lang="en-US" sz="4080" dirty="0"/>
              <a:t> </a:t>
            </a:r>
          </a:p>
        </p:txBody>
      </p:sp>
      <p:pic>
        <p:nvPicPr>
          <p:cNvPr id="6" name="Picture 5"/>
          <p:cNvPicPr>
            <a:picLocks noChangeAspect="1"/>
          </p:cNvPicPr>
          <p:nvPr/>
        </p:nvPicPr>
        <p:blipFill>
          <a:blip r:embed="rId3"/>
          <a:stretch>
            <a:fillRect/>
          </a:stretch>
        </p:blipFill>
        <p:spPr>
          <a:xfrm>
            <a:off x="2289013" y="2424592"/>
            <a:ext cx="6513764" cy="3612456"/>
          </a:xfrm>
          <a:prstGeom prst="rect">
            <a:avLst/>
          </a:prstGeom>
        </p:spPr>
      </p:pic>
    </p:spTree>
    <p:extLst>
      <p:ext uri="{BB962C8B-B14F-4D97-AF65-F5344CB8AC3E}">
        <p14:creationId xmlns:p14="http://schemas.microsoft.com/office/powerpoint/2010/main" val="83947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69" name="Title 1"/>
          <p:cNvSpPr>
            <a:spLocks noGrp="1"/>
          </p:cNvSpPr>
          <p:nvPr>
            <p:ph type="title"/>
          </p:nvPr>
        </p:nvSpPr>
        <p:spPr>
          <a:xfrm>
            <a:off x="3756025" y="2586097"/>
            <a:ext cx="5445125" cy="917575"/>
          </a:xfrm>
        </p:spPr>
        <p:txBody>
          <a:bodyPr/>
          <a:lstStyle/>
          <a:p>
            <a:pPr algn="ctr"/>
            <a:r>
              <a:rPr lang="en-US" dirty="0">
                <a:solidFill>
                  <a:schemeClr val="bg1"/>
                </a:solidFill>
              </a:rPr>
              <a:t>Q &amp; A</a:t>
            </a:r>
          </a:p>
        </p:txBody>
      </p:sp>
    </p:spTree>
    <p:extLst>
      <p:ext uri="{BB962C8B-B14F-4D97-AF65-F5344CB8AC3E}">
        <p14:creationId xmlns:p14="http://schemas.microsoft.com/office/powerpoint/2010/main" val="225336339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22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5" name="Text Placeholder 4"/>
          <p:cNvSpPr>
            <a:spLocks noGrp="1"/>
          </p:cNvSpPr>
          <p:nvPr>
            <p:ph type="body" sz="quarter" idx="10"/>
          </p:nvPr>
        </p:nvSpPr>
        <p:spPr>
          <a:xfrm>
            <a:off x="275481" y="1213175"/>
            <a:ext cx="11885514" cy="5059129"/>
          </a:xfrm>
        </p:spPr>
        <p:txBody>
          <a:bodyPr>
            <a:normAutofit fontScale="92500" lnSpcReduction="10000"/>
          </a:bodyPr>
          <a:lstStyle/>
          <a:p>
            <a:pPr indent="3174" defTabSz="913923" eaLnBrk="0" hangingPunct="0"/>
            <a:r>
              <a:rPr lang="en-US" sz="1800" dirty="0">
                <a:gradFill>
                  <a:gsLst>
                    <a:gs pos="1250">
                      <a:schemeClr val="tx1"/>
                    </a:gs>
                    <a:gs pos="99000">
                      <a:schemeClr val="tx1"/>
                    </a:gs>
                  </a:gsLst>
                  <a:lin ang="5400000" scaled="0"/>
                </a:gradFill>
                <a:cs typeface="Arial" charset="0"/>
              </a:rPr>
              <a:t>This presentation is provided for informational and training purposes only.  It represents Microsoft’s view as of the presentation date.  Microsoft cannot guarantee the accuracy of any information after the presentation.  Because Microsoft must respond to changing market conditions, it should not be interpreted as a commitment on Microsoft’s part.  This presentation is provided “as-is”. </a:t>
            </a:r>
          </a:p>
          <a:p>
            <a:pPr indent="3174" defTabSz="913923" eaLnBrk="0" hangingPunct="0"/>
            <a:endParaRPr lang="en-US" sz="1800" dirty="0">
              <a:gradFill>
                <a:gsLst>
                  <a:gs pos="1250">
                    <a:schemeClr val="tx1"/>
                  </a:gs>
                  <a:gs pos="99000">
                    <a:schemeClr val="tx1"/>
                  </a:gs>
                </a:gsLst>
                <a:lin ang="5400000" scaled="0"/>
              </a:gradFill>
            </a:endParaRPr>
          </a:p>
          <a:p>
            <a:pPr indent="3174" defTabSz="913923" eaLnBrk="0" hangingPunct="0"/>
            <a:r>
              <a:rPr lang="en-US" sz="1800" dirty="0">
                <a:gradFill>
                  <a:gsLst>
                    <a:gs pos="1250">
                      <a:schemeClr val="tx1"/>
                    </a:gs>
                    <a:gs pos="99000">
                      <a:schemeClr val="tx1"/>
                    </a:gs>
                  </a:gsLst>
                  <a:lin ang="5400000" scaled="0"/>
                </a:gradFill>
              </a:rPr>
              <a:t>Microsoft Dynamics 365 for Operations is software under development.  All dates, features, and descriptions specified are preliminary, are based on current expectations, and are subject to change at any time without notice.  </a:t>
            </a:r>
          </a:p>
          <a:p>
            <a:pPr indent="3174" defTabSz="913923" eaLnBrk="0" hangingPunct="0"/>
            <a:endParaRPr lang="en-US" sz="1800" dirty="0">
              <a:gradFill>
                <a:gsLst>
                  <a:gs pos="1250">
                    <a:schemeClr val="tx1"/>
                  </a:gs>
                  <a:gs pos="99000">
                    <a:schemeClr val="tx1"/>
                  </a:gs>
                </a:gsLst>
                <a:lin ang="5400000" scaled="0"/>
              </a:gradFill>
              <a:cs typeface="Arial" charset="0"/>
            </a:endParaRPr>
          </a:p>
          <a:p>
            <a:pPr indent="3174" defTabSz="913923" eaLnBrk="0" hangingPunct="0"/>
            <a:r>
              <a:rPr lang="en-US" sz="1800" dirty="0">
                <a:gradFill>
                  <a:gsLst>
                    <a:gs pos="1250">
                      <a:schemeClr val="tx1"/>
                    </a:gs>
                    <a:gs pos="99000">
                      <a:schemeClr val="tx1"/>
                    </a:gs>
                  </a:gsLst>
                  <a:lin ang="5400000" scaled="0"/>
                </a:gradFill>
                <a:cs typeface="Arial" charset="0"/>
              </a:rPr>
              <a:t>Sample code included in this presentation is made available</a:t>
            </a:r>
            <a:r>
              <a:rPr lang="en-US" sz="1800" dirty="0">
                <a:gradFill>
                  <a:gsLst>
                    <a:gs pos="1250">
                      <a:schemeClr val="tx1"/>
                    </a:gs>
                    <a:gs pos="99000">
                      <a:schemeClr val="tx1"/>
                    </a:gs>
                  </a:gsLst>
                  <a:lin ang="5400000" scaled="0"/>
                </a:gradFill>
              </a:rPr>
              <a:t> AS IS.  THE ENTIRE RISK OF THE USE OR THE RESULTS FROM THE USE OF ANY SAMPLE CODE REMAINS WITH THE USER.</a:t>
            </a:r>
          </a:p>
          <a:p>
            <a:pPr indent="3174" defTabSz="913923" eaLnBrk="0" hangingPunct="0"/>
            <a:br>
              <a:rPr lang="en-US" sz="1800" dirty="0">
                <a:gradFill>
                  <a:gsLst>
                    <a:gs pos="1250">
                      <a:schemeClr val="tx1"/>
                    </a:gs>
                    <a:gs pos="99000">
                      <a:schemeClr val="tx1"/>
                    </a:gs>
                  </a:gsLst>
                  <a:lin ang="5400000" scaled="0"/>
                </a:gradFill>
                <a:cs typeface="Arial" charset="0"/>
              </a:rPr>
            </a:br>
            <a:r>
              <a:rPr lang="en-US" sz="1800" dirty="0">
                <a:gradFill>
                  <a:gsLst>
                    <a:gs pos="1250">
                      <a:schemeClr val="tx1"/>
                    </a:gs>
                    <a:gs pos="99000">
                      <a:schemeClr val="tx1"/>
                    </a:gs>
                  </a:gsLst>
                  <a:lin ang="5400000" scaled="0"/>
                </a:gradFill>
                <a:cs typeface="Arial" charset="0"/>
              </a:rPr>
              <a:t>MICROSOFT MAKES NO WARRANTIES, EXPRESS, IMPLIED OR STATUTORY, AS TO THE INFORMATION IN THIS PRESENTATION.  </a:t>
            </a:r>
            <a:r>
              <a:rPr lang="en-US" sz="1800" dirty="0">
                <a:gradFill>
                  <a:gsLst>
                    <a:gs pos="1250">
                      <a:schemeClr val="tx1"/>
                    </a:gs>
                    <a:gs pos="99000">
                      <a:schemeClr val="tx1"/>
                    </a:gs>
                  </a:gsLst>
                  <a:lin ang="5400000" scaled="0"/>
                </a:gradFill>
              </a:rPr>
              <a:t> NO LICENSE (EXPRESS OR IMPLIED, BY ESTOPPEL OR OTHERWISE) TO ANY INTELLECTUAL PROPERTY RIGHTS IS GRANTED BY THIS PRESENTATION. </a:t>
            </a:r>
          </a:p>
          <a:p>
            <a:pPr indent="3174" defTabSz="913923" eaLnBrk="0" hangingPunct="0"/>
            <a:endParaRPr lang="en-US" sz="1800" dirty="0">
              <a:gradFill>
                <a:gsLst>
                  <a:gs pos="1250">
                    <a:schemeClr val="tx1"/>
                  </a:gs>
                  <a:gs pos="99000">
                    <a:schemeClr val="tx1"/>
                  </a:gs>
                </a:gsLst>
                <a:lin ang="5400000" scaled="0"/>
              </a:gradFill>
              <a:cs typeface="Arial" charset="0"/>
            </a:endParaRPr>
          </a:p>
          <a:p>
            <a:pPr indent="3174" defTabSz="913923" eaLnBrk="0" hangingPunct="0"/>
            <a:r>
              <a:rPr lang="en-US" sz="1800" dirty="0">
                <a:gradFill>
                  <a:gsLst>
                    <a:gs pos="1250">
                      <a:schemeClr val="tx1"/>
                    </a:gs>
                    <a:gs pos="99000">
                      <a:schemeClr val="tx1"/>
                    </a:gs>
                  </a:gsLst>
                  <a:lin ang="5400000" scaled="0"/>
                </a:gradFill>
                <a:cs typeface="Arial" charset="0"/>
              </a:rPr>
              <a:t>© 2016 Microsoft Corporation. All rights reserved. </a:t>
            </a:r>
          </a:p>
        </p:txBody>
      </p:sp>
    </p:spTree>
    <p:extLst>
      <p:ext uri="{BB962C8B-B14F-4D97-AF65-F5344CB8AC3E}">
        <p14:creationId xmlns:p14="http://schemas.microsoft.com/office/powerpoint/2010/main" val="31231150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a:t>AX2009 Data Migration</a:t>
            </a: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00657"/>
          </a:xfrm>
        </p:spPr>
        <p:txBody>
          <a:bodyPr/>
          <a:lstStyle/>
          <a:p>
            <a:r>
              <a:rPr lang="en-US" dirty="0"/>
              <a:t>Ability to migrate customers from legacy AX versions without doing full data upgrade – starting with  AX 2009.</a:t>
            </a:r>
          </a:p>
          <a:p>
            <a:endParaRPr lang="en-US" dirty="0"/>
          </a:p>
          <a:p>
            <a:endParaRPr lang="en-US" dirty="0"/>
          </a:p>
        </p:txBody>
      </p:sp>
      <p:sp>
        <p:nvSpPr>
          <p:cNvPr id="4" name="Title 3"/>
          <p:cNvSpPr>
            <a:spLocks noGrp="1"/>
          </p:cNvSpPr>
          <p:nvPr>
            <p:ph type="title"/>
          </p:nvPr>
        </p:nvSpPr>
        <p:spPr/>
        <p:txBody>
          <a:bodyPr/>
          <a:lstStyle/>
          <a:p>
            <a:r>
              <a:rPr lang="en-GB" dirty="0"/>
              <a:t>Target scenarios</a:t>
            </a:r>
            <a:endParaRPr lang="en-AU" dirty="0"/>
          </a:p>
        </p:txBody>
      </p:sp>
    </p:spTree>
    <p:extLst>
      <p:ext uri="{BB962C8B-B14F-4D97-AF65-F5344CB8AC3E}">
        <p14:creationId xmlns:p14="http://schemas.microsoft.com/office/powerpoint/2010/main" val="151075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07579"/>
          </a:xfrm>
        </p:spPr>
        <p:txBody>
          <a:bodyPr/>
          <a:lstStyle/>
          <a:p>
            <a:pPr marL="342900" lvl="1" indent="0">
              <a:buNone/>
            </a:pPr>
            <a:endParaRPr lang="en-US" sz="1600" dirty="0"/>
          </a:p>
          <a:p>
            <a:pPr lvl="1"/>
            <a:r>
              <a:rPr lang="en-US" dirty="0">
                <a:gradFill>
                  <a:gsLst>
                    <a:gs pos="1250">
                      <a:schemeClr val="tx2"/>
                    </a:gs>
                    <a:gs pos="99000">
                      <a:schemeClr val="tx2"/>
                    </a:gs>
                  </a:gsLst>
                  <a:lin ang="5400000" scaled="0"/>
                </a:gradFill>
                <a:latin typeface="+mj-lt"/>
              </a:rPr>
              <a:t>Configuration and setup – Ledger , Customer groups , Vendor Groups, etc</a:t>
            </a:r>
          </a:p>
          <a:p>
            <a:pPr marL="342900" lvl="1" indent="0">
              <a:buNone/>
            </a:pPr>
            <a:endParaRPr lang="en-US" dirty="0">
              <a:gradFill>
                <a:gsLst>
                  <a:gs pos="1250">
                    <a:schemeClr val="tx2"/>
                  </a:gs>
                  <a:gs pos="99000">
                    <a:schemeClr val="tx2"/>
                  </a:gs>
                </a:gsLst>
                <a:lin ang="5400000" scaled="0"/>
              </a:gradFill>
              <a:latin typeface="+mj-lt"/>
            </a:endParaRPr>
          </a:p>
          <a:p>
            <a:pPr lvl="1"/>
            <a:r>
              <a:rPr lang="en-US" dirty="0">
                <a:gradFill>
                  <a:gsLst>
                    <a:gs pos="1250">
                      <a:schemeClr val="tx2"/>
                    </a:gs>
                    <a:gs pos="99000">
                      <a:schemeClr val="tx2"/>
                    </a:gs>
                  </a:gsLst>
                  <a:lin ang="5400000" scaled="0"/>
                </a:gradFill>
                <a:latin typeface="+mj-lt"/>
              </a:rPr>
              <a:t>Master – Customer, Vendor , Project , Accounts , etc</a:t>
            </a:r>
          </a:p>
          <a:p>
            <a:pPr marL="342900" lvl="1" indent="0">
              <a:buNone/>
            </a:pPr>
            <a:endParaRPr lang="en-US" dirty="0">
              <a:gradFill>
                <a:gsLst>
                  <a:gs pos="1250">
                    <a:schemeClr val="tx2"/>
                  </a:gs>
                  <a:gs pos="99000">
                    <a:schemeClr val="tx2"/>
                  </a:gs>
                </a:gsLst>
                <a:lin ang="5400000" scaled="0"/>
              </a:gradFill>
              <a:latin typeface="+mj-lt"/>
            </a:endParaRPr>
          </a:p>
          <a:p>
            <a:pPr lvl="1"/>
            <a:r>
              <a:rPr lang="en-US" dirty="0">
                <a:gradFill>
                  <a:gsLst>
                    <a:gs pos="1250">
                      <a:schemeClr val="tx2"/>
                    </a:gs>
                    <a:gs pos="99000">
                      <a:schemeClr val="tx2"/>
                    </a:gs>
                  </a:gsLst>
                  <a:lin ang="5400000" scaled="0"/>
                </a:gradFill>
                <a:latin typeface="+mj-lt"/>
              </a:rPr>
              <a:t>Balances – Ledger balances, Stock, Prices , etc</a:t>
            </a:r>
          </a:p>
          <a:p>
            <a:pPr marL="342900" lvl="1" indent="0">
              <a:buNone/>
            </a:pPr>
            <a:endParaRPr lang="en-US" dirty="0">
              <a:gradFill>
                <a:gsLst>
                  <a:gs pos="1250">
                    <a:schemeClr val="tx2"/>
                  </a:gs>
                  <a:gs pos="99000">
                    <a:schemeClr val="tx2"/>
                  </a:gs>
                </a:gsLst>
                <a:lin ang="5400000" scaled="0"/>
              </a:gradFill>
              <a:latin typeface="+mj-lt"/>
            </a:endParaRPr>
          </a:p>
          <a:p>
            <a:pPr lvl="1"/>
            <a:r>
              <a:rPr lang="en-US" dirty="0">
                <a:gradFill>
                  <a:gsLst>
                    <a:gs pos="1250">
                      <a:schemeClr val="tx2"/>
                    </a:gs>
                    <a:gs pos="99000">
                      <a:schemeClr val="tx2"/>
                    </a:gs>
                  </a:gsLst>
                  <a:lin ang="5400000" scaled="0"/>
                </a:gradFill>
                <a:latin typeface="+mj-lt"/>
              </a:rPr>
              <a:t>Open documents , Pending invoices, etc – Sales order , Purchase order, AR invoices, etc</a:t>
            </a:r>
          </a:p>
          <a:p>
            <a:pPr marL="342900" lvl="1" indent="0">
              <a:buNone/>
            </a:pPr>
            <a:endParaRPr lang="en-US" dirty="0">
              <a:gradFill>
                <a:gsLst>
                  <a:gs pos="1250">
                    <a:schemeClr val="tx2"/>
                  </a:gs>
                  <a:gs pos="99000">
                    <a:schemeClr val="tx2"/>
                  </a:gs>
                </a:gsLst>
                <a:lin ang="5400000" scaled="0"/>
              </a:gradFill>
              <a:latin typeface="+mj-lt"/>
            </a:endParaRPr>
          </a:p>
          <a:p>
            <a:pPr lvl="1"/>
            <a:r>
              <a:rPr lang="en-US" dirty="0">
                <a:gradFill>
                  <a:gsLst>
                    <a:gs pos="1250">
                      <a:schemeClr val="tx2"/>
                    </a:gs>
                    <a:gs pos="99000">
                      <a:schemeClr val="tx2"/>
                    </a:gs>
                  </a:gsLst>
                  <a:lin ang="5400000" scaled="0"/>
                </a:gradFill>
                <a:latin typeface="+mj-lt"/>
              </a:rPr>
              <a:t>System configuration - Number sequences , Users, User Groups , Security , etc</a:t>
            </a:r>
          </a:p>
          <a:p>
            <a:pPr marL="342900" lvl="1" indent="0">
              <a:buNone/>
            </a:pPr>
            <a:endParaRPr lang="en-US" dirty="0">
              <a:gradFill>
                <a:gsLst>
                  <a:gs pos="1250">
                    <a:schemeClr val="tx2"/>
                  </a:gs>
                  <a:gs pos="99000">
                    <a:schemeClr val="tx2"/>
                  </a:gs>
                </a:gsLst>
                <a:lin ang="5400000" scaled="0"/>
              </a:gradFill>
              <a:latin typeface="+mj-lt"/>
            </a:endParaRPr>
          </a:p>
          <a:p>
            <a:pPr lvl="1"/>
            <a:r>
              <a:rPr lang="en-US" dirty="0">
                <a:gradFill>
                  <a:gsLst>
                    <a:gs pos="1250">
                      <a:schemeClr val="tx2"/>
                    </a:gs>
                    <a:gs pos="99000">
                      <a:schemeClr val="tx2"/>
                    </a:gs>
                  </a:gsLst>
                  <a:lin ang="5400000" scaled="0"/>
                </a:gradFill>
                <a:latin typeface="+mj-lt"/>
              </a:rPr>
              <a:t>Anything which has an entity (Ideally not historical transactions)</a:t>
            </a:r>
          </a:p>
        </p:txBody>
      </p:sp>
      <p:sp>
        <p:nvSpPr>
          <p:cNvPr id="3" name="Title 2"/>
          <p:cNvSpPr>
            <a:spLocks noGrp="1"/>
          </p:cNvSpPr>
          <p:nvPr>
            <p:ph type="title"/>
          </p:nvPr>
        </p:nvSpPr>
        <p:spPr/>
        <p:txBody>
          <a:bodyPr/>
          <a:lstStyle/>
          <a:p>
            <a:r>
              <a:rPr lang="en-US" dirty="0"/>
              <a:t>What does data migration include?</a:t>
            </a:r>
          </a:p>
        </p:txBody>
      </p:sp>
    </p:spTree>
    <p:extLst>
      <p:ext uri="{BB962C8B-B14F-4D97-AF65-F5344CB8AC3E}">
        <p14:creationId xmlns:p14="http://schemas.microsoft.com/office/powerpoint/2010/main" val="2730641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Data migration tool : Architecture and flow</a:t>
            </a:r>
          </a:p>
        </p:txBody>
      </p:sp>
    </p:spTree>
    <p:extLst>
      <p:ext uri="{BB962C8B-B14F-4D97-AF65-F5344CB8AC3E}">
        <p14:creationId xmlns:p14="http://schemas.microsoft.com/office/powerpoint/2010/main" val="391126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process</a:t>
            </a:r>
          </a:p>
        </p:txBody>
      </p:sp>
      <p:sp>
        <p:nvSpPr>
          <p:cNvPr id="3" name="Text Placeholder 2"/>
          <p:cNvSpPr>
            <a:spLocks noGrp="1"/>
          </p:cNvSpPr>
          <p:nvPr>
            <p:ph type="body" sz="quarter" idx="10"/>
          </p:nvPr>
        </p:nvSpPr>
        <p:spPr/>
        <p:txBody>
          <a:bodyPr/>
          <a:lstStyle/>
          <a:p>
            <a:endParaRPr lang="en-US" dirty="0"/>
          </a:p>
        </p:txBody>
      </p:sp>
      <p:graphicFrame>
        <p:nvGraphicFramePr>
          <p:cNvPr id="5" name="Content Placeholder 3"/>
          <p:cNvGraphicFramePr>
            <a:graphicFrameLocks/>
          </p:cNvGraphicFramePr>
          <p:nvPr>
            <p:extLst/>
          </p:nvPr>
        </p:nvGraphicFramePr>
        <p:xfrm>
          <a:off x="457596" y="1337022"/>
          <a:ext cx="11704241" cy="4349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8" name="Rectangle 47"/>
          <p:cNvSpPr/>
          <p:nvPr/>
        </p:nvSpPr>
        <p:spPr bwMode="auto">
          <a:xfrm rot="526641">
            <a:off x="2602668" y="2402226"/>
            <a:ext cx="9162838" cy="23919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rot="526641">
            <a:off x="4081525" y="2656428"/>
            <a:ext cx="7828568" cy="23919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rot="526641">
            <a:off x="5486684" y="2783700"/>
            <a:ext cx="6588774" cy="23919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rot="526641">
            <a:off x="7048485" y="2936930"/>
            <a:ext cx="5222604" cy="23919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rot="526641">
            <a:off x="8500610" y="3102511"/>
            <a:ext cx="4051141" cy="23919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rot="526641">
            <a:off x="10008302" y="3224297"/>
            <a:ext cx="2716296" cy="23919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rot="526641">
            <a:off x="1093893" y="2150761"/>
            <a:ext cx="6031534" cy="239196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7891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2" grpId="0" animBg="1"/>
      <p:bldP spid="53" grpId="0" animBg="1"/>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Incremental Iterations</a:t>
            </a:r>
          </a:p>
        </p:txBody>
      </p:sp>
      <p:sp>
        <p:nvSpPr>
          <p:cNvPr id="3" name="Text Placeholder 2"/>
          <p:cNvSpPr>
            <a:spLocks noGrp="1"/>
          </p:cNvSpPr>
          <p:nvPr>
            <p:ph type="body" sz="quarter" idx="10"/>
          </p:nvPr>
        </p:nvSpPr>
        <p:spPr/>
        <p:txBody>
          <a:bodyPr/>
          <a:lstStyle/>
          <a:p>
            <a:endParaRPr lang="en-US"/>
          </a:p>
        </p:txBody>
      </p:sp>
      <p:graphicFrame>
        <p:nvGraphicFramePr>
          <p:cNvPr id="4" name="Content Placeholder 3"/>
          <p:cNvGraphicFramePr>
            <a:graphicFrameLocks/>
          </p:cNvGraphicFramePr>
          <p:nvPr>
            <p:extLst/>
          </p:nvPr>
        </p:nvGraphicFramePr>
        <p:xfrm>
          <a:off x="457596" y="1337022"/>
          <a:ext cx="11704241" cy="4349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1821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 level architecture</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685" y="1445135"/>
            <a:ext cx="1408507" cy="1560600"/>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0085" y="1497090"/>
            <a:ext cx="1571429" cy="1266667"/>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8988" y="1451448"/>
            <a:ext cx="762734" cy="796925"/>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7373" y="1516288"/>
            <a:ext cx="708626" cy="708626"/>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4401" y="2248373"/>
            <a:ext cx="729317" cy="729317"/>
          </a:xfrm>
          <a:prstGeom prst="rect">
            <a:avLst/>
          </a:prstGeom>
        </p:spPr>
      </p:pic>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5799" y="5873526"/>
            <a:ext cx="701146" cy="899436"/>
          </a:xfrm>
          <a:prstGeom prst="rect">
            <a:avLst/>
          </a:prstGeom>
        </p:spPr>
      </p:pic>
      <p:sp>
        <p:nvSpPr>
          <p:cNvPr id="43" name="Down Arrow 42"/>
          <p:cNvSpPr/>
          <p:nvPr/>
        </p:nvSpPr>
        <p:spPr>
          <a:xfrm>
            <a:off x="5702922" y="4920969"/>
            <a:ext cx="204040" cy="765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8397" y="5605564"/>
            <a:ext cx="2257425" cy="1257300"/>
          </a:xfrm>
          <a:prstGeom prst="rect">
            <a:avLst/>
          </a:prstGeom>
        </p:spPr>
      </p:pic>
      <p:sp>
        <p:nvSpPr>
          <p:cNvPr id="45" name="Right Arrow 44"/>
          <p:cNvSpPr/>
          <p:nvPr/>
        </p:nvSpPr>
        <p:spPr>
          <a:xfrm>
            <a:off x="6433505" y="6244207"/>
            <a:ext cx="1112042" cy="201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9"/>
          <a:stretch>
            <a:fillRect/>
          </a:stretch>
        </p:blipFill>
        <p:spPr>
          <a:xfrm>
            <a:off x="6734538" y="6527381"/>
            <a:ext cx="606970" cy="385495"/>
          </a:xfrm>
          <a:prstGeom prst="rect">
            <a:avLst/>
          </a:prstGeom>
        </p:spPr>
      </p:pic>
      <p:sp>
        <p:nvSpPr>
          <p:cNvPr id="48" name="TextBox 47"/>
          <p:cNvSpPr txBox="1"/>
          <p:nvPr/>
        </p:nvSpPr>
        <p:spPr>
          <a:xfrm>
            <a:off x="3003852" y="1020403"/>
            <a:ext cx="1492612"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Pre-Process</a:t>
            </a:r>
            <a:endParaRPr lang="en-US" sz="2400" dirty="0">
              <a:gradFill>
                <a:gsLst>
                  <a:gs pos="2917">
                    <a:schemeClr val="tx1"/>
                  </a:gs>
                  <a:gs pos="30000">
                    <a:schemeClr val="tx1"/>
                  </a:gs>
                </a:gsLst>
                <a:lin ang="5400000" scaled="0"/>
              </a:gradFill>
            </a:endParaRPr>
          </a:p>
        </p:txBody>
      </p:sp>
      <p:sp>
        <p:nvSpPr>
          <p:cNvPr id="49" name="TextBox 48"/>
          <p:cNvSpPr txBox="1"/>
          <p:nvPr/>
        </p:nvSpPr>
        <p:spPr>
          <a:xfrm>
            <a:off x="1310544" y="2836742"/>
            <a:ext cx="145130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AX 2009 Database</a:t>
            </a:r>
            <a:endParaRPr lang="en-US" sz="2400" dirty="0">
              <a:gradFill>
                <a:gsLst>
                  <a:gs pos="2917">
                    <a:schemeClr val="tx1"/>
                  </a:gs>
                  <a:gs pos="30000">
                    <a:schemeClr val="tx1"/>
                  </a:gs>
                </a:gsLst>
                <a:lin ang="5400000" scaled="0"/>
              </a:gradFill>
            </a:endParaRPr>
          </a:p>
        </p:txBody>
      </p:sp>
      <p:sp>
        <p:nvSpPr>
          <p:cNvPr id="50" name="Left Arrow 49"/>
          <p:cNvSpPr/>
          <p:nvPr/>
        </p:nvSpPr>
        <p:spPr>
          <a:xfrm>
            <a:off x="3053039" y="2148234"/>
            <a:ext cx="1402199" cy="1544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4314348" y="5016193"/>
            <a:ext cx="1321452"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Create Package</a:t>
            </a:r>
            <a:endParaRPr lang="en-US" sz="2400" dirty="0">
              <a:gradFill>
                <a:gsLst>
                  <a:gs pos="2917">
                    <a:schemeClr val="tx1"/>
                  </a:gs>
                  <a:gs pos="30000">
                    <a:schemeClr val="tx1"/>
                  </a:gs>
                </a:gsLst>
                <a:lin ang="5400000" scaled="0"/>
              </a:gradFill>
            </a:endParaRPr>
          </a:p>
        </p:txBody>
      </p:sp>
      <p:sp>
        <p:nvSpPr>
          <p:cNvPr id="55" name="TextBox 54"/>
          <p:cNvSpPr txBox="1"/>
          <p:nvPr/>
        </p:nvSpPr>
        <p:spPr>
          <a:xfrm>
            <a:off x="6476300" y="5695416"/>
            <a:ext cx="149261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Import</a:t>
            </a:r>
            <a:endParaRPr lang="en-US" sz="2400" dirty="0">
              <a:gradFill>
                <a:gsLst>
                  <a:gs pos="2917">
                    <a:schemeClr val="tx1"/>
                  </a:gs>
                  <a:gs pos="30000">
                    <a:schemeClr val="tx1"/>
                  </a:gs>
                </a:gsLst>
                <a:lin ang="5400000" scaled="0"/>
              </a:gradFill>
            </a:endParaRPr>
          </a:p>
        </p:txBody>
      </p:sp>
      <p:sp>
        <p:nvSpPr>
          <p:cNvPr id="60" name="Text Placeholder 59"/>
          <p:cNvSpPr>
            <a:spLocks noGrp="1"/>
          </p:cNvSpPr>
          <p:nvPr>
            <p:ph type="body" sz="quarter" idx="10"/>
          </p:nvPr>
        </p:nvSpPr>
        <p:spPr>
          <a:xfrm>
            <a:off x="1929257" y="1066901"/>
            <a:ext cx="1263079" cy="710964"/>
          </a:xfrm>
          <a:prstGeom prst="circularArrow">
            <a:avLst>
              <a:gd name="adj1" fmla="val 10980"/>
              <a:gd name="adj2" fmla="val 1142322"/>
              <a:gd name="adj3" fmla="val 4500000"/>
              <a:gd name="adj4" fmla="val 10800000"/>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lt1"/>
              </a:solidFill>
            </a:endParaRPr>
          </a:p>
        </p:txBody>
      </p:sp>
      <p:sp>
        <p:nvSpPr>
          <p:cNvPr id="62" name="Right Arrow 61"/>
          <p:cNvSpPr/>
          <p:nvPr/>
        </p:nvSpPr>
        <p:spPr>
          <a:xfrm>
            <a:off x="6666585" y="2109826"/>
            <a:ext cx="1112042" cy="2015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624260" y="1298771"/>
            <a:ext cx="1492612"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Export to file(s)</a:t>
            </a:r>
            <a:endParaRPr lang="en-US" sz="2400" dirty="0">
              <a:gradFill>
                <a:gsLst>
                  <a:gs pos="2917">
                    <a:schemeClr val="tx1"/>
                  </a:gs>
                  <a:gs pos="30000">
                    <a:schemeClr val="tx1"/>
                  </a:gs>
                </a:gsLst>
                <a:lin ang="5400000" scaled="0"/>
              </a:gradFill>
            </a:endParaRPr>
          </a:p>
        </p:txBody>
      </p:sp>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8138" y="3769390"/>
            <a:ext cx="1084782" cy="1084782"/>
          </a:xfrm>
          <a:prstGeom prst="rect">
            <a:avLst/>
          </a:prstGeom>
        </p:spPr>
      </p:pic>
      <p:sp>
        <p:nvSpPr>
          <p:cNvPr id="68" name="TextBox 67"/>
          <p:cNvSpPr txBox="1"/>
          <p:nvPr/>
        </p:nvSpPr>
        <p:spPr>
          <a:xfrm>
            <a:off x="6285735" y="3850709"/>
            <a:ext cx="1873742" cy="1120307"/>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Data Migration </a:t>
            </a:r>
          </a:p>
          <a:p>
            <a:pPr>
              <a:lnSpc>
                <a:spcPct val="90000"/>
              </a:lnSpc>
              <a:spcAft>
                <a:spcPts val="600"/>
              </a:spcAft>
            </a:pPr>
            <a:r>
              <a:rPr lang="en-US" dirty="0">
                <a:gradFill>
                  <a:gsLst>
                    <a:gs pos="2917">
                      <a:schemeClr val="tx1"/>
                    </a:gs>
                    <a:gs pos="30000">
                      <a:schemeClr val="tx1"/>
                    </a:gs>
                  </a:gsLst>
                  <a:lin ang="5400000" scaled="0"/>
                </a:gradFill>
              </a:rPr>
              <a:t>Tool</a:t>
            </a:r>
          </a:p>
        </p:txBody>
      </p:sp>
      <p:sp>
        <p:nvSpPr>
          <p:cNvPr id="69" name="Down Arrow 68"/>
          <p:cNvSpPr/>
          <p:nvPr/>
        </p:nvSpPr>
        <p:spPr>
          <a:xfrm rot="10800000" flipH="1">
            <a:off x="5718871" y="2836742"/>
            <a:ext cx="197857" cy="723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wn Arrow 69"/>
          <p:cNvSpPr/>
          <p:nvPr/>
        </p:nvSpPr>
        <p:spPr>
          <a:xfrm rot="2700523">
            <a:off x="7511333" y="2347549"/>
            <a:ext cx="223450" cy="1766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1423082" y="3899979"/>
            <a:ext cx="3154269" cy="1717410"/>
            <a:chOff x="1423082" y="3899979"/>
            <a:chExt cx="3154269" cy="1717410"/>
          </a:xfrm>
        </p:grpSpPr>
        <p:pic>
          <p:nvPicPr>
            <p:cNvPr id="71" name="Picture 7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39137" y="3899979"/>
              <a:ext cx="1219200" cy="1219200"/>
            </a:xfrm>
            <a:prstGeom prst="rect">
              <a:avLst/>
            </a:prstGeom>
          </p:spPr>
        </p:pic>
        <p:sp>
          <p:nvSpPr>
            <p:cNvPr id="72" name="Left Arrow 71"/>
            <p:cNvSpPr/>
            <p:nvPr/>
          </p:nvSpPr>
          <p:spPr>
            <a:xfrm>
              <a:off x="3175152" y="4281975"/>
              <a:ext cx="1402199" cy="1544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1423082" y="5044925"/>
              <a:ext cx="145130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Mapping</a:t>
              </a:r>
              <a:endParaRPr lang="en-US" sz="24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952357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nodePh="1">
                                  <p:stCondLst>
                                    <p:cond delay="0"/>
                                  </p:stCondLst>
                                  <p:endCondLst>
                                    <p:cond evt="begin" delay="0">
                                      <p:tn val="23"/>
                                    </p:cond>
                                  </p:endCondLst>
                                  <p:childTnLst>
                                    <p:set>
                                      <p:cBhvr>
                                        <p:cTn id="24"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8" grpId="0"/>
      <p:bldP spid="49" grpId="0"/>
      <p:bldP spid="50" grpId="0" animBg="1"/>
      <p:bldP spid="53" grpId="0"/>
      <p:bldP spid="55" grpId="0"/>
      <p:bldP spid="60" grpId="0" build="p" animBg="1"/>
      <p:bldP spid="62" grpId="0" animBg="1"/>
      <p:bldP spid="63" grpId="0"/>
      <p:bldP spid="68" grpId="0"/>
      <p:bldP spid="69" grpId="0" animBg="1"/>
      <p:bldP spid="70" grpId="0" animBg="1"/>
    </p:bldLst>
  </p:timing>
</p:sld>
</file>

<file path=ppt/theme/theme1.xml><?xml version="1.0" encoding="utf-8"?>
<a:theme xmlns:a="http://schemas.openxmlformats.org/drawingml/2006/main" name="1_WHITE TEMPLATE">
  <a:themeElements>
    <a:clrScheme name="Custom 18">
      <a:dk1>
        <a:srgbClr val="505050"/>
      </a:dk1>
      <a:lt1>
        <a:srgbClr val="FFFFFF"/>
      </a:lt1>
      <a:dk2>
        <a:srgbClr val="002050"/>
      </a:dk2>
      <a:lt2>
        <a:srgbClr val="9BD2FF"/>
      </a:lt2>
      <a:accent1>
        <a:srgbClr val="1C305E"/>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C326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 id="{8CB21BE8-F48F-4D88-8D8E-91D1D080601D}" vid="{EE3D9C20-80C7-4D70-8FF3-828A31A2FDF4}"/>
    </a:ext>
  </a:extLst>
</a:theme>
</file>

<file path=ppt/theme/theme2.xml><?xml version="1.0" encoding="utf-8"?>
<a:theme xmlns:a="http://schemas.openxmlformats.org/drawingml/2006/main" name="Immersion">
  <a:themeElements>
    <a:clrScheme name="DPK16 6">
      <a:dk1>
        <a:srgbClr val="000000"/>
      </a:dk1>
      <a:lt1>
        <a:srgbClr val="FFFFFF"/>
      </a:lt1>
      <a:dk2>
        <a:srgbClr val="002050"/>
      </a:dk2>
      <a:lt2>
        <a:srgbClr val="E7E6E6"/>
      </a:lt2>
      <a:accent1>
        <a:srgbClr val="0077D6"/>
      </a:accent1>
      <a:accent2>
        <a:srgbClr val="00BCF1"/>
      </a:accent2>
      <a:accent3>
        <a:srgbClr val="432359"/>
      </a:accent3>
      <a:accent4>
        <a:srgbClr val="B3269D"/>
      </a:accent4>
      <a:accent5>
        <a:srgbClr val="E2298C"/>
      </a:accent5>
      <a:accent6>
        <a:srgbClr val="008172"/>
      </a:accent6>
      <a:hlink>
        <a:srgbClr val="6DC2E9"/>
      </a:hlink>
      <a:folHlink>
        <a:srgbClr val="FCD116"/>
      </a:folHlink>
    </a:clrScheme>
    <a:fontScheme name="M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defRPr sz="1200" smtClean="0"/>
        </a:defPPr>
      </a:lstStyle>
    </a:txDef>
  </a:objectDefaults>
  <a:extraClrSchemeLst/>
  <a:extLst>
    <a:ext uri="{05A4C25C-085E-4340-85A3-A5531E510DB2}">
      <thm15:themeFamily xmlns:thm15="http://schemas.microsoft.com/office/thememl/2012/main" name="Immersion" id="{47EC611E-511B-42BB-8741-C65C7F3195C1}" vid="{DB267D51-6347-4652-A00B-D86B5D395E5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TaxKeywordTaxHTField xmlns="230e9df3-be65-4c73-a93b-d1236ebd677e">
      <Terms xmlns="http://schemas.microsoft.com/office/infopath/2007/PartnerControls"/>
    </TaxKeywordTaxHTField>
    <TaxCatchAll xmlns="230e9df3-be65-4c73-a93b-d1236ebd677e">
      <Value>151</Value>
      <Value>403</Value>
      <Value>85</Value>
    </TaxCatchAll>
    <Event_x005f_x0020_Start_x005f_x0020_Date xmlns="FFDA682F-C233-440F-AE5C-CC70B7AF3C29">2016-07-20T07:00:00+00:00</Event_x005f_x0020_Start_x005f_x0020_Date>
    <External_x005f_x0020_Speaker xmlns="FFDA682F-C233-440F-AE5C-CC70B7AF3C29" xsi:nil="true"/>
    <Presentation_x005f_x0020_Date xmlns="FFDA682F-C233-440F-AE5C-CC70B7AF3C29">2016-07-20T07:00:00+00:00</Presentation_x005f_x0020_Date>
    <MS_x005f_x0020_Content_x005f_x0020_Owner xmlns="FFDA682F-C233-440F-AE5C-CC70B7AF3C29">
      <UserInfo>
        <DisplayName>Caitlin McCabe</DisplayName>
        <AccountId>86</AccountId>
        <AccountType/>
      </UserInfo>
    </MS_x005f_x0020_Content_x005f_x0020_Owner>
    <Session_x005f_x0020_Code xmlns="FFDA682F-C233-440F-AE5C-CC70B7AF3C29" xsi:nil="true"/>
    <Event_x005f_x0020_End_x005f_x0020_Date xmlns="FFDA682F-C233-440F-AE5C-CC70B7AF3C29">2016-07-22T07:00:00+00:00</Event_x005f_x0020_End_x005f_x0020_Date>
    <MS_x005f_x0020_Speaker xmlns="FFDA682F-C233-440F-AE5C-CC70B7AF3C29">
      <UserInfo>
        <DisplayName>i:0#.f|membership|satyan@microsoft.com</DisplayName>
        <AccountId>16293</AccountId>
        <AccountType/>
      </UserInfo>
    </MS_x005f_x0020_Speaker>
    <d74da4b6521649b2a1f3107422732558 xmlns="ffda682f-c233-440f-ae5c-cc70b7af3c29">
      <Terms xmlns="http://schemas.microsoft.com/office/infopath/2007/PartnerControls"/>
    </d74da4b6521649b2a1f3107422732558>
    <d024865c22f74dfd987ba18ae53a02cb xmlns="ffda682f-c233-440f-ae5c-cc70b7af3c29">
      <Terms xmlns="http://schemas.microsoft.com/office/infopath/2007/PartnerControls">
        <TermInfo xmlns="http://schemas.microsoft.com/office/infopath/2007/PartnerControls">
          <TermName xmlns="http://schemas.microsoft.com/office/infopath/2007/PartnerControls">Amway Center</TermName>
          <TermId xmlns="http://schemas.microsoft.com/office/infopath/2007/PartnerControls">36bde733-0d35-41f0-82d6-0cd5f7e9ebfd</TermId>
        </TermInfo>
      </Terms>
    </d024865c22f74dfd987ba18ae53a02cb>
    <bafaaec354a049cf985a2e9cb6b9ae42 xmlns="ffda682f-c233-440f-ae5c-cc70b7af3c29">
      <Terms xmlns="http://schemas.microsoft.com/office/infopath/2007/PartnerControls"/>
    </bafaaec354a049cf985a2e9cb6b9ae42>
    <e2f3afa1176b423b9a26014d7607bb74 xmlns="ffda682f-c233-440f-ae5c-cc70b7af3c29">
      <Terms xmlns="http://schemas.microsoft.com/office/infopath/2007/PartnerControls"/>
    </e2f3afa1176b423b9a26014d7607bb74>
    <Ratings xmlns="http://schemas.microsoft.com/sharepoint/v3" xsi:nil="true"/>
    <LikedBy xmlns="http://schemas.microsoft.com/sharepoint/v3">
      <UserInfo>
        <DisplayName/>
        <AccountId xsi:nil="true"/>
        <AccountType/>
      </UserInfo>
    </LikedBy>
    <Audience xmlns="http://schemas.microsoft.com/sharepoint/v3" xsi:nil="true"/>
    <c3c687fadeb54a6eb55eff253960dfb0 xmlns="ffda682f-c233-440f-ae5c-cc70b7af3c29">
      <Terms xmlns="http://schemas.microsoft.com/office/infopath/2007/PartnerControls">
        <TermInfo xmlns="http://schemas.microsoft.com/office/infopath/2007/PartnerControls">
          <TermName xmlns="http://schemas.microsoft.com/office/infopath/2007/PartnerControls">Microsoft Global Exchange</TermName>
          <TermId xmlns="http://schemas.microsoft.com/office/infopath/2007/PartnerControls">e37ff2c1-1814-43ec-a0fd-bfa4359198c2</TermId>
        </TermInfo>
      </Terms>
    </c3c687fadeb54a6eb55eff253960dfb0>
    <pa5d4577c25f482885598ec921f9a2a7 xmlns="ffda682f-c233-440f-ae5c-cc70b7af3c29">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pa5d4577c25f482885598ec921f9a2a7>
    <m1d4cc0042f74f6a97d9a7fbccdb31f0 xmlns="ffda682f-c233-440f-ae5c-cc70b7af3c29">
      <Terms xmlns="http://schemas.microsoft.com/office/infopath/2007/PartnerControls"/>
    </m1d4cc0042f74f6a97d9a7fbccdb31f0>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0E13FC0C2934E14484E212E125370C1C0020807D056BA4BB4BACE1AE523AC789A8" ma:contentTypeVersion="50" ma:contentTypeDescription="" ma:contentTypeScope="" ma:versionID="636a25643c9806b9bcf5c945a4e4313b">
  <xsd:schema xmlns:xsd="http://www.w3.org/2001/XMLSchema" xmlns:xs="http://www.w3.org/2001/XMLSchema" xmlns:p="http://schemas.microsoft.com/office/2006/metadata/properties" xmlns:ns1="http://schemas.microsoft.com/sharepoint/v3" xmlns:ns2="ffda682f-c233-440f-ae5c-cc70b7af3c29" xmlns:ns3="230e9df3-be65-4c73-a93b-d1236ebd677e" xmlns:ns4="FFDA682F-C233-440F-AE5C-CC70B7AF3C29" targetNamespace="http://schemas.microsoft.com/office/2006/metadata/properties" ma:root="true" ma:fieldsID="009cce9a7d68dc1242dad17a0476564e" ns1:_="" ns2:_="" ns3:_="" ns4:_="">
    <xsd:import namespace="http://schemas.microsoft.com/sharepoint/v3"/>
    <xsd:import namespace="ffda682f-c233-440f-ae5c-cc70b7af3c29"/>
    <xsd:import namespace="230e9df3-be65-4c73-a93b-d1236ebd677e"/>
    <xsd:import namespace="FFDA682F-C233-440F-AE5C-CC70B7AF3C29"/>
    <xsd:element name="properties">
      <xsd:complexType>
        <xsd:sequence>
          <xsd:element name="documentManagement">
            <xsd:complexType>
              <xsd:all>
                <xsd:element ref="ns2:c3c687fadeb54a6eb55eff253960dfb0" minOccurs="0"/>
                <xsd:element ref="ns3:TaxCatchAll" minOccurs="0"/>
                <xsd:element ref="ns3:TaxCatchAllLabel" minOccurs="0"/>
                <xsd:element ref="ns2:pa5d4577c25f482885598ec921f9a2a7" minOccurs="0"/>
                <xsd:element ref="ns2:d024865c22f74dfd987ba18ae53a02cb" minOccurs="0"/>
                <xsd:element ref="ns4:Event_x005f_x0020_Start_x005f_x0020_Date" minOccurs="0"/>
                <xsd:element ref="ns4:Event_x005f_x0020_End_x005f_x0020_Date" minOccurs="0"/>
                <xsd:element ref="ns4:Presentation_x005f_x0020_Date" minOccurs="0"/>
                <xsd:element ref="ns4:MS_x005f_x0020_Speaker" minOccurs="0"/>
                <xsd:element ref="ns4:External_x005f_x0020_Speaker" minOccurs="0"/>
                <xsd:element ref="ns1:Audience" minOccurs="0"/>
                <xsd:element ref="ns2:bafaaec354a049cf985a2e9cb6b9ae42" minOccurs="0"/>
                <xsd:element ref="ns2:e2f3afa1176b423b9a26014d7607bb74" minOccurs="0"/>
                <xsd:element ref="ns4:Session_x005f_x0020_Code" minOccurs="0"/>
                <xsd:element ref="ns4:MS_x005f_x0020_Content_x005f_x0020_Owner" minOccurs="0"/>
                <xsd:element ref="ns2:d74da4b6521649b2a1f3107422732558" minOccurs="0"/>
                <xsd:element ref="ns2:m1d4cc0042f74f6a97d9a7fbccdb31f0" minOccurs="0"/>
                <xsd:element ref="ns1:AverageRating" minOccurs="0"/>
                <xsd:element ref="ns2:SharedWithUsers" minOccurs="0"/>
                <xsd:element ref="ns3:TaxKeywordTaxHTField" minOccurs="0"/>
                <xsd:element ref="ns1:RatingCount" minOccurs="0"/>
                <xsd:element ref="ns1:RatedBy" minOccurs="0"/>
                <xsd:element ref="ns1:Ratings" minOccurs="0"/>
                <xsd:element ref="ns1:LikesCount" minOccurs="0"/>
                <xsd:element ref="ns1:LikedBy" minOccurs="0"/>
                <xsd:element ref="ns2:SharingHintHash"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udience" ma:index="21" nillable="true" ma:displayName="Audience" ma:description="Target Audiences is a site column created by the Publishing feature. It is used to specify audiences to which this page will be targeted." ma:internalName="Audience" ma:readOnly="false">
      <xsd:simpleType>
        <xsd:restriction base="dms:Unknown"/>
      </xsd:simpleType>
    </xsd:element>
    <xsd:element name="AverageRating" ma:index="32"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c3c687fadeb54a6eb55eff253960dfb0" ma:index="8" nillable="true" ma:taxonomy="true" ma:internalName="c3c687fadeb54a6eb55eff253960dfb0" ma:taxonomyFieldName="Event_x0020_Name" ma:displayName="Event Name" ma:readOnly="false" ma:default="" ma:fieldId="{c3c687fa-deb5-4a6e-b55e-ff253960dfb0}"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a5d4577c25f482885598ec921f9a2a7" ma:index="12" nillable="true" ma:taxonomy="true" ma:internalName="pa5d4577c25f482885598ec921f9a2a7" ma:taxonomyFieldName="Event_x0020_Location" ma:displayName="Event Location" ma:readOnly="false" ma:default="" ma:fieldId="{9a5d4577-c25f-4828-8559-8ec921f9a2a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024865c22f74dfd987ba18ae53a02cb" ma:index="14" nillable="true" ma:taxonomy="true" ma:internalName="d024865c22f74dfd987ba18ae53a02cb" ma:taxonomyFieldName="Event_x0020_Venue" ma:displayName="Event Venue" ma:readOnly="false" ma:default="" ma:fieldId="{d024865c-22f7-4dfd-987b-a18ae53a02cb}"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bafaaec354a049cf985a2e9cb6b9ae42" ma:index="22" nillable="true" ma:taxonomy="true" ma:internalName="bafaaec354a049cf985a2e9cb6b9ae42" ma:taxonomyFieldName="Product" ma:displayName="Product" ma:readOnly="false" ma:default="" ma:fieldId="{bafaaec3-54a0-49cf-985a-2e9cb6b9ae4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2f3afa1176b423b9a26014d7607bb74" ma:index="24" nillable="true" ma:taxonomy="true" ma:internalName="e2f3afa1176b423b9a26014d7607bb74" ma:taxonomyFieldName="Campaign" ma:displayName="Campaign" ma:readOnly="false" ma:default="" ma:fieldId="{e2f3afa1-176b-423b-9a26-014d7607bb74}"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d74da4b6521649b2a1f3107422732558" ma:index="28" nillable="true" ma:taxonomy="true" ma:internalName="d74da4b6521649b2a1f3107422732558" ma:taxonomyFieldName="Track_2" ma:displayName="Track" ma:default="" ma:fieldId="{d74da4b6-5216-49b2-a1f3-107422732558}" ma:sspId="e385fb40-52d4-4fae-9c5b-3e8ff8a5878e" ma:termSetId="8b2cb1a9-d9e7-4004-9980-68b531ded940" ma:anchorId="00000000-0000-0000-0000-000000000000" ma:open="true" ma:isKeyword="false">
      <xsd:complexType>
        <xsd:sequence>
          <xsd:element ref="pc:Terms" minOccurs="0" maxOccurs="1"/>
        </xsd:sequence>
      </xsd:complexType>
    </xsd:element>
    <xsd:element name="m1d4cc0042f74f6a97d9a7fbccdb31f0" ma:index="30" nillable="true" ma:taxonomy="true" ma:internalName="m1d4cc0042f74f6a97d9a7fbccdb31f0" ma:taxonomyFieldName="Audience1" ma:displayName="Audience" ma:default="" ma:fieldId="{61d4cc00-42f7-4f6a-97d9-a7fbccdb31f0}"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42" nillable="true" ma:displayName="Sharing Hint Hash" ma:internalName="SharingHintHash" ma:readOnly="true">
      <xsd:simpleType>
        <xsd:restriction base="dms:Text"/>
      </xsd:simpleType>
    </xsd:element>
    <xsd:element name="SharedWithDetails" ma:index="43" nillable="true" ma:displayName="Shared With Details" ma:internalName="SharedWithDetails" ma:readOnly="true">
      <xsd:simpleType>
        <xsd:restriction base="dms:Note">
          <xsd:maxLength value="255"/>
        </xsd:restriction>
      </xsd:simpleType>
    </xsd:element>
    <xsd:element name="LastSharedByUser" ma:index="44" nillable="true" ma:displayName="Last Shared By User" ma:description="" ma:internalName="LastSharedByUser" ma:readOnly="true">
      <xsd:simpleType>
        <xsd:restriction base="dms:Note">
          <xsd:maxLength value="255"/>
        </xsd:restriction>
      </xsd:simpleType>
    </xsd:element>
    <xsd:element name="LastSharedByTime" ma:index="4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c6f752b4-ea7a-45d7-9c5a-f41f5c5d970f}" ma:internalName="TaxCatchAll" ma:showField="CatchAllData"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c6f752b4-ea7a-45d7-9c5a-f41f5c5d970f}" ma:internalName="TaxCatchAllLabel" ma:readOnly="true" ma:showField="CatchAllDataLabel"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Event_x005f_x0020_Start_x005f_x0020_Date" ma:index="16" nillable="true" ma:displayName="Event Start Date" ma:format="DateOnly" ma:internalName="Event_x0020_Start_x0020_Date" ma:readOnly="false">
      <xsd:simpleType>
        <xsd:restriction base="dms:DateTime"/>
      </xsd:simpleType>
    </xsd:element>
    <xsd:element name="Event_x005f_x0020_End_x005f_x0020_Date" ma:index="17" nillable="true" ma:displayName="Event End Date" ma:format="DateOnly" ma:internalName="Event_x0020_End_x0020_Date" ma:readOnly="false">
      <xsd:simpleType>
        <xsd:restriction base="dms:DateTime"/>
      </xsd:simpleType>
    </xsd:element>
    <xsd:element name="Presentation_x005f_x0020_Date" ma:index="18" nillable="true" ma:displayName="Presentation Date" ma:format="DateOnly" ma:internalName="Presentation_x0020_Date" ma:readOnly="false">
      <xsd:simpleType>
        <xsd:restriction base="dms:DateTime"/>
      </xsd:simpleType>
    </xsd:element>
    <xsd:element name="MS_x005f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5f_x0020_Speaker" ma:index="20" nillable="true" ma:displayName="External Speaker" ma:internalName="External_x0020_Speaker" ma:readOnly="false">
      <xsd:simpleType>
        <xsd:restriction base="dms:Text"/>
      </xsd:simpleType>
    </xsd:element>
    <xsd:element name="Session_x005f_x0020_Code" ma:index="26" nillable="true" ma:displayName="Session Code" ma:internalName="Session_x0020_Code" ma:readOnly="false">
      <xsd:simpleType>
        <xsd:restriction base="dms:Text"/>
      </xsd:simpleType>
    </xsd:element>
    <xsd:element name="MS_x005f_x0020_Content_x005f_x0020_Owner" ma:index="27" nillable="true" ma:displayName="MS Content Owner" ma:list="UserInfo" ma:SharePointGroup="0" ma:internalName="MS_x0020_Content_x0020_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41"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ffda682f-c233-440f-ae5c-cc70b7af3c29"/>
    <ds:schemaRef ds:uri="http://purl.org/dc/elements/1.1/"/>
    <ds:schemaRef ds:uri="http://schemas.microsoft.com/office/2006/metadata/properties"/>
    <ds:schemaRef ds:uri="FFDA682F-C233-440F-AE5C-CC70B7AF3C29"/>
    <ds:schemaRef ds:uri="http://schemas.microsoft.com/sharepoint/v3"/>
    <ds:schemaRef ds:uri="230e9df3-be65-4c73-a93b-d1236ebd677e"/>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48A8639-1185-4D94-93E1-D856F22326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fda682f-c233-440f-ae5c-cc70b7af3c29"/>
    <ds:schemaRef ds:uri="230e9df3-be65-4c73-a93b-d1236ebd677e"/>
    <ds:schemaRef ds:uri="FFDA682F-C233-440F-AE5C-CC70B7AF3C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MGXFY16 KeynoteTemplate</Template>
  <TotalTime>0</TotalTime>
  <Words>679</Words>
  <Application>Microsoft Office PowerPoint</Application>
  <PresentationFormat>Benutzerdefiniert</PresentationFormat>
  <Paragraphs>136</Paragraphs>
  <Slides>18</Slides>
  <Notes>6</Notes>
  <HiddenSlides>0</HiddenSlides>
  <MMClips>0</MMClips>
  <ScaleCrop>false</ScaleCrop>
  <HeadingPairs>
    <vt:vector size="6" baseType="variant">
      <vt:variant>
        <vt:lpstr>Verwendete Schriftarten</vt:lpstr>
      </vt:variant>
      <vt:variant>
        <vt:i4>5</vt:i4>
      </vt:variant>
      <vt:variant>
        <vt:lpstr>Design</vt:lpstr>
      </vt:variant>
      <vt:variant>
        <vt:i4>2</vt:i4>
      </vt:variant>
      <vt:variant>
        <vt:lpstr>Folientitel</vt:lpstr>
      </vt:variant>
      <vt:variant>
        <vt:i4>18</vt:i4>
      </vt:variant>
    </vt:vector>
  </HeadingPairs>
  <TitlesOfParts>
    <vt:vector size="25" baseType="lpstr">
      <vt:lpstr>Arial</vt:lpstr>
      <vt:lpstr>Calibri</vt:lpstr>
      <vt:lpstr>Segoe UI</vt:lpstr>
      <vt:lpstr>Segoe UI Light</vt:lpstr>
      <vt:lpstr>Wingdings</vt:lpstr>
      <vt:lpstr>1_WHITE TEMPLATE</vt:lpstr>
      <vt:lpstr>Immersion</vt:lpstr>
      <vt:lpstr>AX2009 Migration &amp; AX2012 Upgrade </vt:lpstr>
      <vt:lpstr>Disclaimer</vt:lpstr>
      <vt:lpstr>AX2009 Data Migration</vt:lpstr>
      <vt:lpstr>Target scenarios</vt:lpstr>
      <vt:lpstr>What does data migration include?</vt:lpstr>
      <vt:lpstr>Data migration tool : Architecture and flow</vt:lpstr>
      <vt:lpstr>Migration process</vt:lpstr>
      <vt:lpstr>Incremental Iterations</vt:lpstr>
      <vt:lpstr>High level architecture</vt:lpstr>
      <vt:lpstr>Demo</vt:lpstr>
      <vt:lpstr>Upgrade AX2012 to the New Dynamics AX</vt:lpstr>
      <vt:lpstr>Migration Process</vt:lpstr>
      <vt:lpstr>What’s really happening?</vt:lpstr>
      <vt:lpstr>Data Upgrade</vt:lpstr>
      <vt:lpstr>Roadmap</vt:lpstr>
      <vt:lpstr>What is next official page</vt:lpstr>
      <vt:lpstr>Q &amp; A</vt:lpstr>
      <vt:lpstr>PowerPoint-Präsentation</vt:lpstr>
    </vt:vector>
  </TitlesOfParts>
  <Manager>&lt;Comms Manager&gt;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Immersion Workshop - WhatsNewinRetail</dc:title>
  <dc:subject>&lt;Speech title here&gt;</dc:subject>
  <dc:creator>Manoj Swaminathan</dc:creator>
  <cp:keywords/>
  <dc:description>Template: Mel Campbell_x000d_
Formatting: _x000d_
Audience Type: Partners</dc:description>
  <cp:lastModifiedBy>Thorsten Scholl</cp:lastModifiedBy>
  <cp:revision>1093</cp:revision>
  <cp:lastPrinted>2016-07-19T00:50:55Z</cp:lastPrinted>
  <dcterms:created xsi:type="dcterms:W3CDTF">2015-07-10T20:10:02Z</dcterms:created>
  <dcterms:modified xsi:type="dcterms:W3CDTF">2016-12-30T10:17:08Z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0x0101000E13FC0C2934E14484E212E125370C1C0020807D056BA4BB4BACE1AE523AC789A8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403;#Amway Center|36bde733-0d35-41f0-82d6-0cd5f7e9ebfd</vt:lpwstr>
  </property>
  <property fmtid="{D5CDD505-2E9C-101B-9397-08002B2CF9AE}" pid="7" name="Track">
    <vt:lpwstr/>
  </property>
  <property fmtid="{D5CDD505-2E9C-101B-9397-08002B2CF9AE}" pid="8" name="Event Location">
    <vt:lpwstr>85;#Orlando|8cc4ed56-1866-4501-a22c-89aafde6f59b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151;#Microsoft Global Exchange|e37ff2c1-1814-43ec-a0fd-bfa4359198c2</vt:lpwstr>
  </property>
  <property fmtid="{D5CDD505-2E9C-101B-9397-08002B2CF9AE}" pid="14" name="Track_2">
    <vt:lpwstr/>
  </property>
</Properties>
</file>